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4"/>
  </p:sldMasterIdLst>
  <p:notesMasterIdLst>
    <p:notesMasterId r:id="rId20"/>
  </p:notesMasterIdLst>
  <p:handoutMasterIdLst>
    <p:handoutMasterId r:id="rId21"/>
  </p:handoutMasterIdLst>
  <p:sldIdLst>
    <p:sldId id="1020" r:id="rId5"/>
    <p:sldId id="1029" r:id="rId6"/>
    <p:sldId id="1028" r:id="rId7"/>
    <p:sldId id="1027" r:id="rId8"/>
    <p:sldId id="377" r:id="rId9"/>
    <p:sldId id="378" r:id="rId10"/>
    <p:sldId id="336" r:id="rId11"/>
    <p:sldId id="350" r:id="rId12"/>
    <p:sldId id="347" r:id="rId13"/>
    <p:sldId id="352" r:id="rId14"/>
    <p:sldId id="348" r:id="rId15"/>
    <p:sldId id="353" r:id="rId16"/>
    <p:sldId id="354" r:id="rId17"/>
    <p:sldId id="337" r:id="rId18"/>
    <p:sldId id="1026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MS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49C5EB-FA56-4869-862E-4FAC40C0E8DA}" v="30" dt="2026-07-07T18:35:11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82" autoAdjust="0"/>
  </p:normalViewPr>
  <p:slideViewPr>
    <p:cSldViewPr>
      <p:cViewPr varScale="1">
        <p:scale>
          <a:sx n="59" d="100"/>
          <a:sy n="59" d="100"/>
        </p:scale>
        <p:origin x="140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Kohlsmith" userId="c69e93b3-a17d-40aa-b430-e832925ab6c5" providerId="ADAL" clId="{C62885C5-6949-489E-9130-7CCD67DF0BE8}"/>
    <pc:docChg chg="addSld delSld modSld sldOrd">
      <pc:chgData name="Eric Kohlsmith" userId="c69e93b3-a17d-40aa-b430-e832925ab6c5" providerId="ADAL" clId="{C62885C5-6949-489E-9130-7CCD67DF0BE8}" dt="2026-07-07T18:43:30.216" v="34" actId="2696"/>
      <pc:docMkLst>
        <pc:docMk/>
      </pc:docMkLst>
      <pc:sldChg chg="del">
        <pc:chgData name="Eric Kohlsmith" userId="c69e93b3-a17d-40aa-b430-e832925ab6c5" providerId="ADAL" clId="{C62885C5-6949-489E-9130-7CCD67DF0BE8}" dt="2026-07-07T18:43:30.216" v="34" actId="2696"/>
        <pc:sldMkLst>
          <pc:docMk/>
          <pc:sldMk cId="3925603773" sldId="351"/>
        </pc:sldMkLst>
      </pc:sldChg>
      <pc:sldChg chg="modSp add setBg">
        <pc:chgData name="Eric Kohlsmith" userId="c69e93b3-a17d-40aa-b430-e832925ab6c5" providerId="ADAL" clId="{C62885C5-6949-489E-9130-7CCD67DF0BE8}" dt="2026-07-07T18:22:47.781" v="8"/>
        <pc:sldMkLst>
          <pc:docMk/>
          <pc:sldMk cId="4284622730" sldId="374"/>
        </pc:sldMkLst>
        <pc:spChg chg="mod">
          <ac:chgData name="Eric Kohlsmith" userId="c69e93b3-a17d-40aa-b430-e832925ab6c5" providerId="ADAL" clId="{C62885C5-6949-489E-9130-7CCD67DF0BE8}" dt="2026-07-07T18:22:47.781" v="8"/>
          <ac:spMkLst>
            <pc:docMk/>
            <pc:sldMk cId="4284622730" sldId="374"/>
            <ac:spMk id="7" creationId="{00000000-0000-0000-0000-000000000000}"/>
          </ac:spMkLst>
        </pc:spChg>
        <pc:spChg chg="mod">
          <ac:chgData name="Eric Kohlsmith" userId="c69e93b3-a17d-40aa-b430-e832925ab6c5" providerId="ADAL" clId="{C62885C5-6949-489E-9130-7CCD67DF0BE8}" dt="2026-07-07T18:22:47.781" v="8"/>
          <ac:spMkLst>
            <pc:docMk/>
            <pc:sldMk cId="4284622730" sldId="374"/>
            <ac:spMk id="8" creationId="{00000000-0000-0000-0000-000000000000}"/>
          </ac:spMkLst>
        </pc:spChg>
        <pc:picChg chg="mod">
          <ac:chgData name="Eric Kohlsmith" userId="c69e93b3-a17d-40aa-b430-e832925ab6c5" providerId="ADAL" clId="{C62885C5-6949-489E-9130-7CCD67DF0BE8}" dt="2026-07-07T18:22:47.781" v="8"/>
          <ac:picMkLst>
            <pc:docMk/>
            <pc:sldMk cId="4284622730" sldId="374"/>
            <ac:picMk id="10" creationId="{00000000-0000-0000-0000-000000000000}"/>
          </ac:picMkLst>
        </pc:picChg>
      </pc:sldChg>
      <pc:sldChg chg="modSp add setBg">
        <pc:chgData name="Eric Kohlsmith" userId="c69e93b3-a17d-40aa-b430-e832925ab6c5" providerId="ADAL" clId="{C62885C5-6949-489E-9130-7CCD67DF0BE8}" dt="2026-07-07T18:27:26.301" v="18" actId="1076"/>
        <pc:sldMkLst>
          <pc:docMk/>
          <pc:sldMk cId="300749846" sldId="375"/>
        </pc:sldMkLst>
        <pc:spChg chg="mod">
          <ac:chgData name="Eric Kohlsmith" userId="c69e93b3-a17d-40aa-b430-e832925ab6c5" providerId="ADAL" clId="{C62885C5-6949-489E-9130-7CCD67DF0BE8}" dt="2026-07-07T18:22:48.568" v="10"/>
          <ac:spMkLst>
            <pc:docMk/>
            <pc:sldMk cId="300749846" sldId="375"/>
            <ac:spMk id="2" creationId="{00000000-0000-0000-0000-000000000000}"/>
          </ac:spMkLst>
        </pc:spChg>
        <pc:spChg chg="mod">
          <ac:chgData name="Eric Kohlsmith" userId="c69e93b3-a17d-40aa-b430-e832925ab6c5" providerId="ADAL" clId="{C62885C5-6949-489E-9130-7CCD67DF0BE8}" dt="2026-07-07T18:22:48.568" v="10"/>
          <ac:spMkLst>
            <pc:docMk/>
            <pc:sldMk cId="300749846" sldId="375"/>
            <ac:spMk id="3" creationId="{00000000-0000-0000-0000-000000000000}"/>
          </ac:spMkLst>
        </pc:spChg>
        <pc:spChg chg="mod">
          <ac:chgData name="Eric Kohlsmith" userId="c69e93b3-a17d-40aa-b430-e832925ab6c5" providerId="ADAL" clId="{C62885C5-6949-489E-9130-7CCD67DF0BE8}" dt="2026-07-07T18:22:48.568" v="10"/>
          <ac:spMkLst>
            <pc:docMk/>
            <pc:sldMk cId="300749846" sldId="375"/>
            <ac:spMk id="4" creationId="{2B6588AE-7336-06E0-7A83-0CBAB0ACFC03}"/>
          </ac:spMkLst>
        </pc:spChg>
        <pc:picChg chg="mod">
          <ac:chgData name="Eric Kohlsmith" userId="c69e93b3-a17d-40aa-b430-e832925ab6c5" providerId="ADAL" clId="{C62885C5-6949-489E-9130-7CCD67DF0BE8}" dt="2026-07-07T18:27:26.301" v="18" actId="1076"/>
          <ac:picMkLst>
            <pc:docMk/>
            <pc:sldMk cId="300749846" sldId="375"/>
            <ac:picMk id="3075" creationId="{00000000-0000-0000-0000-000000000000}"/>
          </ac:picMkLst>
        </pc:picChg>
      </pc:sldChg>
      <pc:sldChg chg="addSp modSp add setBg">
        <pc:chgData name="Eric Kohlsmith" userId="c69e93b3-a17d-40aa-b430-e832925ab6c5" providerId="ADAL" clId="{C62885C5-6949-489E-9130-7CCD67DF0BE8}" dt="2026-07-07T18:25:54.564" v="15"/>
        <pc:sldMkLst>
          <pc:docMk/>
          <pc:sldMk cId="3664602161" sldId="376"/>
        </pc:sldMkLst>
        <pc:spChg chg="mod">
          <ac:chgData name="Eric Kohlsmith" userId="c69e93b3-a17d-40aa-b430-e832925ab6c5" providerId="ADAL" clId="{C62885C5-6949-489E-9130-7CCD67DF0BE8}" dt="2026-07-07T18:22:49.849" v="12"/>
          <ac:spMkLst>
            <pc:docMk/>
            <pc:sldMk cId="3664602161" sldId="376"/>
            <ac:spMk id="2" creationId="{00000000-0000-0000-0000-000000000000}"/>
          </ac:spMkLst>
        </pc:spChg>
        <pc:spChg chg="mod">
          <ac:chgData name="Eric Kohlsmith" userId="c69e93b3-a17d-40aa-b430-e832925ab6c5" providerId="ADAL" clId="{C62885C5-6949-489E-9130-7CCD67DF0BE8}" dt="2026-07-07T18:22:49.849" v="12"/>
          <ac:spMkLst>
            <pc:docMk/>
            <pc:sldMk cId="3664602161" sldId="376"/>
            <ac:spMk id="3" creationId="{00000000-0000-0000-0000-000000000000}"/>
          </ac:spMkLst>
        </pc:spChg>
        <pc:spChg chg="mod">
          <ac:chgData name="Eric Kohlsmith" userId="c69e93b3-a17d-40aa-b430-e832925ab6c5" providerId="ADAL" clId="{C62885C5-6949-489E-9130-7CCD67DF0BE8}" dt="2026-07-07T18:22:49.849" v="12"/>
          <ac:spMkLst>
            <pc:docMk/>
            <pc:sldMk cId="3664602161" sldId="376"/>
            <ac:spMk id="4" creationId="{3904F00B-5D89-77DA-4AAD-5F43EB29292C}"/>
          </ac:spMkLst>
        </pc:spChg>
        <pc:spChg chg="add mod">
          <ac:chgData name="Eric Kohlsmith" userId="c69e93b3-a17d-40aa-b430-e832925ab6c5" providerId="ADAL" clId="{C62885C5-6949-489E-9130-7CCD67DF0BE8}" dt="2026-07-07T18:25:54.564" v="15"/>
          <ac:spMkLst>
            <pc:docMk/>
            <pc:sldMk cId="3664602161" sldId="376"/>
            <ac:spMk id="9" creationId="{4ACDD2FE-E97C-C96F-77B7-79F38A63EF33}"/>
          </ac:spMkLst>
        </pc:spChg>
      </pc:sldChg>
      <pc:sldChg chg="addSp delSp add setBg">
        <pc:chgData name="Eric Kohlsmith" userId="c69e93b3-a17d-40aa-b430-e832925ab6c5" providerId="ADAL" clId="{C62885C5-6949-489E-9130-7CCD67DF0BE8}" dt="2026-07-07T18:22:40.576" v="4"/>
        <pc:sldMkLst>
          <pc:docMk/>
          <pc:sldMk cId="2783306430" sldId="377"/>
        </pc:sldMkLst>
        <pc:spChg chg="add del">
          <ac:chgData name="Eric Kohlsmith" userId="c69e93b3-a17d-40aa-b430-e832925ab6c5" providerId="ADAL" clId="{C62885C5-6949-489E-9130-7CCD67DF0BE8}" dt="2026-07-07T18:22:40.576" v="4"/>
          <ac:spMkLst>
            <pc:docMk/>
            <pc:sldMk cId="2783306430" sldId="377"/>
            <ac:spMk id="25" creationId="{8F834F50-341F-42A5-8C78-91B137699B0F}"/>
          </ac:spMkLst>
        </pc:spChg>
        <pc:spChg chg="add del">
          <ac:chgData name="Eric Kohlsmith" userId="c69e93b3-a17d-40aa-b430-e832925ab6c5" providerId="ADAL" clId="{C62885C5-6949-489E-9130-7CCD67DF0BE8}" dt="2026-07-07T18:22:40.576" v="4"/>
          <ac:spMkLst>
            <pc:docMk/>
            <pc:sldMk cId="2783306430" sldId="377"/>
            <ac:spMk id="27" creationId="{333EC967-C9F3-4E15-95C7-C2E77A1E1690}"/>
          </ac:spMkLst>
        </pc:spChg>
        <pc:spChg chg="add del">
          <ac:chgData name="Eric Kohlsmith" userId="c69e93b3-a17d-40aa-b430-e832925ab6c5" providerId="ADAL" clId="{C62885C5-6949-489E-9130-7CCD67DF0BE8}" dt="2026-07-07T18:22:40.576" v="4"/>
          <ac:spMkLst>
            <pc:docMk/>
            <pc:sldMk cId="2783306430" sldId="377"/>
            <ac:spMk id="31" creationId="{E36F1772-5B88-4687-974A-52C4564FFF24}"/>
          </ac:spMkLst>
        </pc:spChg>
        <pc:spChg chg="add del">
          <ac:chgData name="Eric Kohlsmith" userId="c69e93b3-a17d-40aa-b430-e832925ab6c5" providerId="ADAL" clId="{C62885C5-6949-489E-9130-7CCD67DF0BE8}" dt="2026-07-07T18:22:40.576" v="4"/>
          <ac:spMkLst>
            <pc:docMk/>
            <pc:sldMk cId="2783306430" sldId="377"/>
            <ac:spMk id="35" creationId="{C7E8667B-49C4-4E47-AB3E-78AC18E95CB5}"/>
          </ac:spMkLst>
        </pc:spChg>
        <pc:spChg chg="add del">
          <ac:chgData name="Eric Kohlsmith" userId="c69e93b3-a17d-40aa-b430-e832925ab6c5" providerId="ADAL" clId="{C62885C5-6949-489E-9130-7CCD67DF0BE8}" dt="2026-07-07T18:22:40.576" v="4"/>
          <ac:spMkLst>
            <pc:docMk/>
            <pc:sldMk cId="2783306430" sldId="377"/>
            <ac:spMk id="37" creationId="{8A1780B1-1435-4EBC-947B-9609953FD3FE}"/>
          </ac:spMkLst>
        </pc:spChg>
        <pc:cxnChg chg="add del">
          <ac:chgData name="Eric Kohlsmith" userId="c69e93b3-a17d-40aa-b430-e832925ab6c5" providerId="ADAL" clId="{C62885C5-6949-489E-9130-7CCD67DF0BE8}" dt="2026-07-07T18:22:40.576" v="4"/>
          <ac:cxnSpMkLst>
            <pc:docMk/>
            <pc:sldMk cId="2783306430" sldId="377"/>
            <ac:cxnSpMk id="29" creationId="{58A9D3D4-1F89-47F0-A597-FE1A004D9737}"/>
          </ac:cxnSpMkLst>
        </pc:cxnChg>
        <pc:cxnChg chg="add del">
          <ac:chgData name="Eric Kohlsmith" userId="c69e93b3-a17d-40aa-b430-e832925ab6c5" providerId="ADAL" clId="{C62885C5-6949-489E-9130-7CCD67DF0BE8}" dt="2026-07-07T18:22:40.576" v="4"/>
          <ac:cxnSpMkLst>
            <pc:docMk/>
            <pc:sldMk cId="2783306430" sldId="377"/>
            <ac:cxnSpMk id="33" creationId="{FC2C99CD-8BCA-45F5-BA47-7A6D80CA8924}"/>
          </ac:cxnSpMkLst>
        </pc:cxnChg>
      </pc:sldChg>
      <pc:sldChg chg="add">
        <pc:chgData name="Eric Kohlsmith" userId="c69e93b3-a17d-40aa-b430-e832925ab6c5" providerId="ADAL" clId="{C62885C5-6949-489E-9130-7CCD67DF0BE8}" dt="2026-07-07T18:19:43.332" v="0"/>
        <pc:sldMkLst>
          <pc:docMk/>
          <pc:sldMk cId="3929806546" sldId="378"/>
        </pc:sldMkLst>
      </pc:sldChg>
      <pc:sldChg chg="addSp modSp">
        <pc:chgData name="Eric Kohlsmith" userId="c69e93b3-a17d-40aa-b430-e832925ab6c5" providerId="ADAL" clId="{C62885C5-6949-489E-9130-7CCD67DF0BE8}" dt="2026-07-07T18:35:11.024" v="33" actId="767"/>
        <pc:sldMkLst>
          <pc:docMk/>
          <pc:sldMk cId="4185773210" sldId="1026"/>
        </pc:sldMkLst>
        <pc:spChg chg="add mod">
          <ac:chgData name="Eric Kohlsmith" userId="c69e93b3-a17d-40aa-b430-e832925ab6c5" providerId="ADAL" clId="{C62885C5-6949-489E-9130-7CCD67DF0BE8}" dt="2026-07-07T18:35:11.024" v="33" actId="767"/>
          <ac:spMkLst>
            <pc:docMk/>
            <pc:sldMk cId="4185773210" sldId="1026"/>
            <ac:spMk id="10" creationId="{D7C0F414-6BCF-9552-80A9-230D1FD5E0BA}"/>
          </ac:spMkLst>
        </pc:spChg>
        <pc:graphicFrameChg chg="add mod">
          <ac:chgData name="Eric Kohlsmith" userId="c69e93b3-a17d-40aa-b430-e832925ab6c5" providerId="ADAL" clId="{C62885C5-6949-489E-9130-7CCD67DF0BE8}" dt="2026-07-07T18:33:49.975" v="29" actId="14100"/>
          <ac:graphicFrameMkLst>
            <pc:docMk/>
            <pc:sldMk cId="4185773210" sldId="1026"/>
            <ac:graphicFrameMk id="5" creationId="{48666E30-03DF-67E5-30B8-BB6EA4B5F003}"/>
          </ac:graphicFrameMkLst>
        </pc:graphicFrameChg>
        <pc:graphicFrameChg chg="add mod">
          <ac:chgData name="Eric Kohlsmith" userId="c69e93b3-a17d-40aa-b430-e832925ab6c5" providerId="ADAL" clId="{C62885C5-6949-489E-9130-7CCD67DF0BE8}" dt="2026-07-07T18:34:04.215" v="31" actId="14100"/>
          <ac:graphicFrameMkLst>
            <pc:docMk/>
            <pc:sldMk cId="4185773210" sldId="1026"/>
            <ac:graphicFrameMk id="6" creationId="{0BDA9668-5CB7-9408-C68C-962DD2AA2895}"/>
          </ac:graphicFrameMkLst>
        </pc:graphicFrameChg>
        <pc:picChg chg="add">
          <ac:chgData name="Eric Kohlsmith" userId="c69e93b3-a17d-40aa-b430-e832925ab6c5" providerId="ADAL" clId="{C62885C5-6949-489E-9130-7CCD67DF0BE8}" dt="2026-07-07T18:33:28.581" v="27"/>
          <ac:picMkLst>
            <pc:docMk/>
            <pc:sldMk cId="4185773210" sldId="1026"/>
            <ac:picMk id="3" creationId="{6CC6734F-4E13-676A-555B-D0172FB6CD60}"/>
          </ac:picMkLst>
        </pc:picChg>
        <pc:picChg chg="add">
          <ac:chgData name="Eric Kohlsmith" userId="c69e93b3-a17d-40aa-b430-e832925ab6c5" providerId="ADAL" clId="{C62885C5-6949-489E-9130-7CCD67DF0BE8}" dt="2026-07-07T18:34:33.882" v="32"/>
          <ac:picMkLst>
            <pc:docMk/>
            <pc:sldMk cId="4185773210" sldId="1026"/>
            <ac:picMk id="9" creationId="{B0F00CC2-48AE-B420-05A4-6647052E0B29}"/>
          </ac:picMkLst>
        </pc:picChg>
      </pc:sldChg>
      <pc:sldChg chg="addSp modSp ord">
        <pc:chgData name="Eric Kohlsmith" userId="c69e93b3-a17d-40aa-b430-e832925ab6c5" providerId="ADAL" clId="{C62885C5-6949-489E-9130-7CCD67DF0BE8}" dt="2026-07-07T18:26:00.907" v="16"/>
        <pc:sldMkLst>
          <pc:docMk/>
          <pc:sldMk cId="3361671940" sldId="1027"/>
        </pc:sldMkLst>
        <pc:spChg chg="add mod">
          <ac:chgData name="Eric Kohlsmith" userId="c69e93b3-a17d-40aa-b430-e832925ab6c5" providerId="ADAL" clId="{C62885C5-6949-489E-9130-7CCD67DF0BE8}" dt="2026-07-07T18:26:00.907" v="16"/>
          <ac:spMkLst>
            <pc:docMk/>
            <pc:sldMk cId="3361671940" sldId="1027"/>
            <ac:spMk id="4" creationId="{CEA05F2C-5FF1-50BB-941C-CCCFF287CFC3}"/>
          </ac:spMkLst>
        </pc:spChg>
        <pc:spChg chg="mod">
          <ac:chgData name="Eric Kohlsmith" userId="c69e93b3-a17d-40aa-b430-e832925ab6c5" providerId="ADAL" clId="{C62885C5-6949-489E-9130-7CCD67DF0BE8}" dt="2026-07-07T18:25:35.993" v="14"/>
          <ac:spMkLst>
            <pc:docMk/>
            <pc:sldMk cId="3361671940" sldId="1027"/>
            <ac:spMk id="15" creationId="{C7F1DDBD-1E09-188E-29EB-FB4626E69B63}"/>
          </ac:spMkLst>
        </pc:spChg>
      </pc:sldChg>
      <pc:sldChg chg="addSp modSp ord">
        <pc:chgData name="Eric Kohlsmith" userId="c69e93b3-a17d-40aa-b430-e832925ab6c5" providerId="ADAL" clId="{C62885C5-6949-489E-9130-7CCD67DF0BE8}" dt="2026-07-07T18:29:13.227" v="21" actId="1076"/>
        <pc:sldMkLst>
          <pc:docMk/>
          <pc:sldMk cId="2615073258" sldId="1028"/>
        </pc:sldMkLst>
        <pc:spChg chg="add mod">
          <ac:chgData name="Eric Kohlsmith" userId="c69e93b3-a17d-40aa-b430-e832925ab6c5" providerId="ADAL" clId="{C62885C5-6949-489E-9130-7CCD67DF0BE8}" dt="2026-07-07T18:27:52.748" v="20"/>
          <ac:spMkLst>
            <pc:docMk/>
            <pc:sldMk cId="2615073258" sldId="1028"/>
            <ac:spMk id="5" creationId="{2CBE4697-4AFD-BD5C-7B8C-E767028F8412}"/>
          </ac:spMkLst>
        </pc:spChg>
        <pc:picChg chg="mod">
          <ac:chgData name="Eric Kohlsmith" userId="c69e93b3-a17d-40aa-b430-e832925ab6c5" providerId="ADAL" clId="{C62885C5-6949-489E-9130-7CCD67DF0BE8}" dt="2026-07-07T18:29:13.227" v="21" actId="1076"/>
          <ac:picMkLst>
            <pc:docMk/>
            <pc:sldMk cId="2615073258" sldId="1028"/>
            <ac:picMk id="3" creationId="{390F9859-F8F3-3345-974F-96E113F1F349}"/>
          </ac:picMkLst>
        </pc:picChg>
      </pc:sldChg>
      <pc:sldChg chg="addSp modSp ord modAnim">
        <pc:chgData name="Eric Kohlsmith" userId="c69e93b3-a17d-40aa-b430-e832925ab6c5" providerId="ADAL" clId="{C62885C5-6949-489E-9130-7CCD67DF0BE8}" dt="2026-07-07T18:31:22.356" v="26"/>
        <pc:sldMkLst>
          <pc:docMk/>
          <pc:sldMk cId="1070648640" sldId="1029"/>
        </pc:sldMkLst>
        <pc:spChg chg="mod">
          <ac:chgData name="Eric Kohlsmith" userId="c69e93b3-a17d-40aa-b430-e832925ab6c5" providerId="ADAL" clId="{C62885C5-6949-489E-9130-7CCD67DF0BE8}" dt="2026-07-07T18:30:00.744" v="23"/>
          <ac:spMkLst>
            <pc:docMk/>
            <pc:sldMk cId="1070648640" sldId="1029"/>
            <ac:spMk id="7" creationId="{00000000-0000-0000-0000-000000000000}"/>
          </ac:spMkLst>
        </pc:spChg>
        <pc:spChg chg="add mod">
          <ac:chgData name="Eric Kohlsmith" userId="c69e93b3-a17d-40aa-b430-e832925ab6c5" providerId="ADAL" clId="{C62885C5-6949-489E-9130-7CCD67DF0BE8}" dt="2026-07-07T18:30:23.607" v="24"/>
          <ac:spMkLst>
            <pc:docMk/>
            <pc:sldMk cId="1070648640" sldId="1029"/>
            <ac:spMk id="8" creationId="{00000000-0000-0000-0000-000000000000}"/>
          </ac:spMkLst>
        </pc:spChg>
        <pc:grpChg chg="add mod">
          <ac:chgData name="Eric Kohlsmith" userId="c69e93b3-a17d-40aa-b430-e832925ab6c5" providerId="ADAL" clId="{C62885C5-6949-489E-9130-7CCD67DF0BE8}" dt="2026-07-07T18:30:00.744" v="23"/>
          <ac:grpSpMkLst>
            <pc:docMk/>
            <pc:sldMk cId="1070648640" sldId="1029"/>
            <ac:grpSpMk id="6" creationId="{00000000-0000-0000-0000-000000000000}"/>
          </ac:grpSpMkLst>
        </pc:grpChg>
        <pc:picChg chg="add mod">
          <ac:chgData name="Eric Kohlsmith" userId="c69e93b3-a17d-40aa-b430-e832925ab6c5" providerId="ADAL" clId="{C62885C5-6949-489E-9130-7CCD67DF0BE8}" dt="2026-07-07T18:30:00.744" v="23"/>
          <ac:picMkLst>
            <pc:docMk/>
            <pc:sldMk cId="1070648640" sldId="1029"/>
            <ac:picMk id="10" creationId="{00000000-0000-0000-0000-000000000000}"/>
          </ac:picMkLst>
        </pc:picChg>
        <pc:cxnChg chg="mod">
          <ac:chgData name="Eric Kohlsmith" userId="c69e93b3-a17d-40aa-b430-e832925ab6c5" providerId="ADAL" clId="{C62885C5-6949-489E-9130-7CCD67DF0BE8}" dt="2026-07-07T18:30:00.744" v="23"/>
          <ac:cxnSpMkLst>
            <pc:docMk/>
            <pc:sldMk cId="1070648640" sldId="1029"/>
            <ac:cxnSpMk id="14" creationId="{00000000-0000-0000-0000-000000000000}"/>
          </ac:cxnSpMkLst>
        </pc:cxn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3A4DCC-2C43-446D-9064-541FE0AE04C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E794F6-09E1-4A3A-99A6-582DF96D65DA}">
      <dgm:prSet/>
      <dgm:spPr/>
      <dgm:t>
        <a:bodyPr/>
        <a:lstStyle/>
        <a:p>
          <a:r>
            <a:rPr lang="en-US" dirty="0"/>
            <a:t>Outhouses not allowed</a:t>
          </a:r>
        </a:p>
      </dgm:t>
    </dgm:pt>
    <dgm:pt modelId="{31FAAE48-8A12-4BF4-AE8A-C01F7557FCCE}" type="parTrans" cxnId="{3537E95F-E228-43F3-86D4-302BE51F9B52}">
      <dgm:prSet/>
      <dgm:spPr/>
      <dgm:t>
        <a:bodyPr/>
        <a:lstStyle/>
        <a:p>
          <a:endParaRPr lang="en-US"/>
        </a:p>
      </dgm:t>
    </dgm:pt>
    <dgm:pt modelId="{2F48D300-F062-4CD2-9369-36B3CDF2ADD4}" type="sibTrans" cxnId="{3537E95F-E228-43F3-86D4-302BE51F9B52}">
      <dgm:prSet/>
      <dgm:spPr/>
      <dgm:t>
        <a:bodyPr/>
        <a:lstStyle/>
        <a:p>
          <a:endParaRPr lang="en-US"/>
        </a:p>
      </dgm:t>
    </dgm:pt>
    <dgm:pt modelId="{C17A831A-84EF-495C-AB36-5A92DB9164F5}">
      <dgm:prSet/>
      <dgm:spPr/>
      <dgm:t>
        <a:bodyPr/>
        <a:lstStyle/>
        <a:p>
          <a:r>
            <a:rPr lang="en-US"/>
            <a:t>Class 1 system</a:t>
          </a:r>
        </a:p>
      </dgm:t>
    </dgm:pt>
    <dgm:pt modelId="{8B7E7DE4-66C7-4931-BB1E-E29C9A575B35}" type="parTrans" cxnId="{166C778B-444D-4BFF-B34C-CAE5D7777757}">
      <dgm:prSet/>
      <dgm:spPr/>
      <dgm:t>
        <a:bodyPr/>
        <a:lstStyle/>
        <a:p>
          <a:endParaRPr lang="en-US"/>
        </a:p>
      </dgm:t>
    </dgm:pt>
    <dgm:pt modelId="{E566BCF7-D1A9-4EED-9E2F-A58953818A07}" type="sibTrans" cxnId="{166C778B-444D-4BFF-B34C-CAE5D7777757}">
      <dgm:prSet/>
      <dgm:spPr/>
      <dgm:t>
        <a:bodyPr/>
        <a:lstStyle/>
        <a:p>
          <a:endParaRPr lang="en-US"/>
        </a:p>
      </dgm:t>
    </dgm:pt>
    <dgm:pt modelId="{0F7E3A1A-A651-4846-A6F6-FCAE3130139E}">
      <dgm:prSet/>
      <dgm:spPr/>
      <dgm:t>
        <a:bodyPr/>
        <a:lstStyle/>
        <a:p>
          <a:r>
            <a:rPr lang="en-US"/>
            <a:t>Construction requirements</a:t>
          </a:r>
        </a:p>
      </dgm:t>
    </dgm:pt>
    <dgm:pt modelId="{A6909CAC-1EFD-4A2F-83C3-8675B11E3A1F}" type="parTrans" cxnId="{902B6A1E-5522-47A3-B777-03F93F800C9F}">
      <dgm:prSet/>
      <dgm:spPr/>
      <dgm:t>
        <a:bodyPr/>
        <a:lstStyle/>
        <a:p>
          <a:endParaRPr lang="en-US"/>
        </a:p>
      </dgm:t>
    </dgm:pt>
    <dgm:pt modelId="{30AC271F-562B-46C0-9AC7-5ADCF9911DBD}" type="sibTrans" cxnId="{902B6A1E-5522-47A3-B777-03F93F800C9F}">
      <dgm:prSet/>
      <dgm:spPr/>
      <dgm:t>
        <a:bodyPr/>
        <a:lstStyle/>
        <a:p>
          <a:endParaRPr lang="en-US"/>
        </a:p>
      </dgm:t>
    </dgm:pt>
    <dgm:pt modelId="{CC11FA60-D933-45C4-A3A9-3312B3E40170}">
      <dgm:prSet/>
      <dgm:spPr/>
      <dgm:t>
        <a:bodyPr/>
        <a:lstStyle/>
        <a:p>
          <a:r>
            <a:rPr lang="en-US"/>
            <a:t>Exempt from permitting</a:t>
          </a:r>
        </a:p>
      </dgm:t>
    </dgm:pt>
    <dgm:pt modelId="{DCB28E63-2505-4BAD-945D-F26BB4B0FD17}" type="parTrans" cxnId="{9473FFEB-7C90-4228-B162-77636F56604F}">
      <dgm:prSet/>
      <dgm:spPr/>
      <dgm:t>
        <a:bodyPr/>
        <a:lstStyle/>
        <a:p>
          <a:endParaRPr lang="en-US"/>
        </a:p>
      </dgm:t>
    </dgm:pt>
    <dgm:pt modelId="{1B8B3EE4-DCC7-4067-86E7-8844B69D6742}" type="sibTrans" cxnId="{9473FFEB-7C90-4228-B162-77636F56604F}">
      <dgm:prSet/>
      <dgm:spPr/>
      <dgm:t>
        <a:bodyPr/>
        <a:lstStyle/>
        <a:p>
          <a:endParaRPr lang="en-US"/>
        </a:p>
      </dgm:t>
    </dgm:pt>
    <dgm:pt modelId="{C1A64D69-0097-46F3-AEE0-177737FC0AC2}">
      <dgm:prSet/>
      <dgm:spPr/>
      <dgm:t>
        <a:bodyPr/>
        <a:lstStyle/>
        <a:p>
          <a:r>
            <a:rPr lang="en-US" dirty="0"/>
            <a:t>System needs to meet Current Code</a:t>
          </a:r>
        </a:p>
      </dgm:t>
    </dgm:pt>
    <dgm:pt modelId="{D925616C-1D95-4A6B-964E-83C0FE82365B}" type="parTrans" cxnId="{ED4BF6C9-E7CF-47D9-8646-423A51D81AB3}">
      <dgm:prSet/>
      <dgm:spPr/>
      <dgm:t>
        <a:bodyPr/>
        <a:lstStyle/>
        <a:p>
          <a:endParaRPr lang="en-US"/>
        </a:p>
      </dgm:t>
    </dgm:pt>
    <dgm:pt modelId="{E179E8EC-F1EB-423D-BA99-35359820F9A8}" type="sibTrans" cxnId="{ED4BF6C9-E7CF-47D9-8646-423A51D81AB3}">
      <dgm:prSet/>
      <dgm:spPr/>
      <dgm:t>
        <a:bodyPr/>
        <a:lstStyle/>
        <a:p>
          <a:endParaRPr lang="en-US"/>
        </a:p>
      </dgm:t>
    </dgm:pt>
    <dgm:pt modelId="{6DFEC5C2-5CC6-4078-9BD1-B304F7FC09E8}">
      <dgm:prSet/>
      <dgm:spPr/>
      <dgm:t>
        <a:bodyPr/>
        <a:lstStyle/>
        <a:p>
          <a:r>
            <a:rPr lang="en-US"/>
            <a:t>OBC Section 8.9</a:t>
          </a:r>
        </a:p>
      </dgm:t>
    </dgm:pt>
    <dgm:pt modelId="{013354BA-AC57-48FC-98A5-679294D689A2}" type="parTrans" cxnId="{03787B9E-16BF-4813-BE3C-6C764764BA4B}">
      <dgm:prSet/>
      <dgm:spPr/>
      <dgm:t>
        <a:bodyPr/>
        <a:lstStyle/>
        <a:p>
          <a:endParaRPr lang="en-US"/>
        </a:p>
      </dgm:t>
    </dgm:pt>
    <dgm:pt modelId="{C96F6F95-DFBA-46A0-B9FC-61F8EEBE1B9B}" type="sibTrans" cxnId="{03787B9E-16BF-4813-BE3C-6C764764BA4B}">
      <dgm:prSet/>
      <dgm:spPr/>
      <dgm:t>
        <a:bodyPr/>
        <a:lstStyle/>
        <a:p>
          <a:endParaRPr lang="en-US"/>
        </a:p>
      </dgm:t>
    </dgm:pt>
    <dgm:pt modelId="{19506200-8B7D-4917-96E6-2EF3D7C42786}">
      <dgm:prSet/>
      <dgm:spPr/>
      <dgm:t>
        <a:bodyPr/>
        <a:lstStyle/>
        <a:p>
          <a:r>
            <a:rPr lang="en-US"/>
            <a:t>Predecessor Legislation</a:t>
          </a:r>
        </a:p>
      </dgm:t>
    </dgm:pt>
    <dgm:pt modelId="{FAB11A2A-DE19-4365-B67F-BC012FC636D9}" type="parTrans" cxnId="{3FEBE0B7-3F8D-40EA-8D04-017D920E125D}">
      <dgm:prSet/>
      <dgm:spPr/>
      <dgm:t>
        <a:bodyPr/>
        <a:lstStyle/>
        <a:p>
          <a:endParaRPr lang="en-US"/>
        </a:p>
      </dgm:t>
    </dgm:pt>
    <dgm:pt modelId="{4BAE8FF3-1A6F-4458-8741-62475C814822}" type="sibTrans" cxnId="{3FEBE0B7-3F8D-40EA-8D04-017D920E125D}">
      <dgm:prSet/>
      <dgm:spPr/>
      <dgm:t>
        <a:bodyPr/>
        <a:lstStyle/>
        <a:p>
          <a:endParaRPr lang="en-US"/>
        </a:p>
      </dgm:t>
    </dgm:pt>
    <dgm:pt modelId="{E5ED22F6-743F-4A50-A06B-AB2D13D0E6F1}">
      <dgm:prSet/>
      <dgm:spPr/>
      <dgm:t>
        <a:bodyPr/>
        <a:lstStyle/>
        <a:p>
          <a:r>
            <a:rPr lang="en-US" dirty="0"/>
            <a:t>Homemade systems always need to meet code</a:t>
          </a:r>
        </a:p>
      </dgm:t>
    </dgm:pt>
    <dgm:pt modelId="{F4075355-16F3-461E-BC75-4C42269CE074}" type="parTrans" cxnId="{CAAB77BC-72AB-494B-9808-BD1C52C55DE8}">
      <dgm:prSet/>
      <dgm:spPr/>
      <dgm:t>
        <a:bodyPr/>
        <a:lstStyle/>
        <a:p>
          <a:endParaRPr lang="en-US"/>
        </a:p>
      </dgm:t>
    </dgm:pt>
    <dgm:pt modelId="{B5288F96-92EE-4D0E-8C79-9C5B3AFCA863}" type="sibTrans" cxnId="{CAAB77BC-72AB-494B-9808-BD1C52C55DE8}">
      <dgm:prSet/>
      <dgm:spPr/>
      <dgm:t>
        <a:bodyPr/>
        <a:lstStyle/>
        <a:p>
          <a:endParaRPr lang="en-US"/>
        </a:p>
      </dgm:t>
    </dgm:pt>
    <dgm:pt modelId="{D7792A4C-65B9-44DC-93E7-34BD79DC8264}" type="pres">
      <dgm:prSet presAssocID="{4E3A4DCC-2C43-446D-9064-541FE0AE04C6}" presName="Name0" presStyleCnt="0">
        <dgm:presLayoutVars>
          <dgm:dir/>
          <dgm:animLvl val="lvl"/>
          <dgm:resizeHandles val="exact"/>
        </dgm:presLayoutVars>
      </dgm:prSet>
      <dgm:spPr/>
    </dgm:pt>
    <dgm:pt modelId="{8B267D7A-FA21-4E60-A26F-C290C8874027}" type="pres">
      <dgm:prSet presAssocID="{94E794F6-09E1-4A3A-99A6-582DF96D65DA}" presName="linNode" presStyleCnt="0"/>
      <dgm:spPr/>
    </dgm:pt>
    <dgm:pt modelId="{8632DF2C-95B7-41F2-971F-3C417F6E4E7A}" type="pres">
      <dgm:prSet presAssocID="{94E794F6-09E1-4A3A-99A6-582DF96D65D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C66857D-CB94-4168-80CC-C9A23D920DD5}" type="pres">
      <dgm:prSet presAssocID="{94E794F6-09E1-4A3A-99A6-582DF96D65DA}" presName="descendantText" presStyleLbl="alignAccFollowNode1" presStyleIdx="0" presStyleCnt="2">
        <dgm:presLayoutVars>
          <dgm:bulletEnabled val="1"/>
        </dgm:presLayoutVars>
      </dgm:prSet>
      <dgm:spPr/>
    </dgm:pt>
    <dgm:pt modelId="{94D05228-A44C-4350-87C2-B444248266B8}" type="pres">
      <dgm:prSet presAssocID="{2F48D300-F062-4CD2-9369-36B3CDF2ADD4}" presName="sp" presStyleCnt="0"/>
      <dgm:spPr/>
    </dgm:pt>
    <dgm:pt modelId="{514D5D13-7C36-41E6-BB5E-3CFEEE8D0F0D}" type="pres">
      <dgm:prSet presAssocID="{C1A64D69-0097-46F3-AEE0-177737FC0AC2}" presName="linNode" presStyleCnt="0"/>
      <dgm:spPr/>
    </dgm:pt>
    <dgm:pt modelId="{0F713542-2306-4C5F-BE7B-28A94C1D7C0C}" type="pres">
      <dgm:prSet presAssocID="{C1A64D69-0097-46F3-AEE0-177737FC0AC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1A5AFBCA-AD8A-47F5-8CD8-A05AF9E6A357}" type="pres">
      <dgm:prSet presAssocID="{C1A64D69-0097-46F3-AEE0-177737FC0AC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7519407-00CC-481B-BFAB-3FA31CC7A1D9}" type="presOf" srcId="{19506200-8B7D-4917-96E6-2EF3D7C42786}" destId="{1A5AFBCA-AD8A-47F5-8CD8-A05AF9E6A357}" srcOrd="0" destOrd="1" presId="urn:microsoft.com/office/officeart/2005/8/layout/vList5"/>
    <dgm:cxn modelId="{902B6A1E-5522-47A3-B777-03F93F800C9F}" srcId="{94E794F6-09E1-4A3A-99A6-582DF96D65DA}" destId="{0F7E3A1A-A651-4846-A6F6-FCAE3130139E}" srcOrd="1" destOrd="0" parTransId="{A6909CAC-1EFD-4A2F-83C3-8675B11E3A1F}" sibTransId="{30AC271F-562B-46C0-9AC7-5ADCF9911DBD}"/>
    <dgm:cxn modelId="{CCADF125-D822-4691-92D2-F815BFCB63A8}" type="presOf" srcId="{C17A831A-84EF-495C-AB36-5A92DB9164F5}" destId="{BC66857D-CB94-4168-80CC-C9A23D920DD5}" srcOrd="0" destOrd="0" presId="urn:microsoft.com/office/officeart/2005/8/layout/vList5"/>
    <dgm:cxn modelId="{F60BB026-34E5-4FFE-87D8-C4E4AABD2284}" type="presOf" srcId="{E5ED22F6-743F-4A50-A06B-AB2D13D0E6F1}" destId="{1A5AFBCA-AD8A-47F5-8CD8-A05AF9E6A357}" srcOrd="0" destOrd="2" presId="urn:microsoft.com/office/officeart/2005/8/layout/vList5"/>
    <dgm:cxn modelId="{8DD66F3D-74E8-41DC-A47B-1E260C4ECED2}" type="presOf" srcId="{CC11FA60-D933-45C4-A3A9-3312B3E40170}" destId="{BC66857D-CB94-4168-80CC-C9A23D920DD5}" srcOrd="0" destOrd="2" presId="urn:microsoft.com/office/officeart/2005/8/layout/vList5"/>
    <dgm:cxn modelId="{9514B15F-8C4D-45F1-B0CA-D218A7E884B4}" type="presOf" srcId="{C1A64D69-0097-46F3-AEE0-177737FC0AC2}" destId="{0F713542-2306-4C5F-BE7B-28A94C1D7C0C}" srcOrd="0" destOrd="0" presId="urn:microsoft.com/office/officeart/2005/8/layout/vList5"/>
    <dgm:cxn modelId="{3537E95F-E228-43F3-86D4-302BE51F9B52}" srcId="{4E3A4DCC-2C43-446D-9064-541FE0AE04C6}" destId="{94E794F6-09E1-4A3A-99A6-582DF96D65DA}" srcOrd="0" destOrd="0" parTransId="{31FAAE48-8A12-4BF4-AE8A-C01F7557FCCE}" sibTransId="{2F48D300-F062-4CD2-9369-36B3CDF2ADD4}"/>
    <dgm:cxn modelId="{0AB93461-CB1E-449C-ADC2-783AAE9D639B}" type="presOf" srcId="{94E794F6-09E1-4A3A-99A6-582DF96D65DA}" destId="{8632DF2C-95B7-41F2-971F-3C417F6E4E7A}" srcOrd="0" destOrd="0" presId="urn:microsoft.com/office/officeart/2005/8/layout/vList5"/>
    <dgm:cxn modelId="{BA2EA582-F52E-4587-8DFC-6148C1ED8D46}" type="presOf" srcId="{6DFEC5C2-5CC6-4078-9BD1-B304F7FC09E8}" destId="{1A5AFBCA-AD8A-47F5-8CD8-A05AF9E6A357}" srcOrd="0" destOrd="0" presId="urn:microsoft.com/office/officeart/2005/8/layout/vList5"/>
    <dgm:cxn modelId="{166C778B-444D-4BFF-B34C-CAE5D7777757}" srcId="{94E794F6-09E1-4A3A-99A6-582DF96D65DA}" destId="{C17A831A-84EF-495C-AB36-5A92DB9164F5}" srcOrd="0" destOrd="0" parTransId="{8B7E7DE4-66C7-4931-BB1E-E29C9A575B35}" sibTransId="{E566BCF7-D1A9-4EED-9E2F-A58953818A07}"/>
    <dgm:cxn modelId="{A779C28F-FAF4-488E-BDBB-A3ABD4F31B89}" type="presOf" srcId="{4E3A4DCC-2C43-446D-9064-541FE0AE04C6}" destId="{D7792A4C-65B9-44DC-93E7-34BD79DC8264}" srcOrd="0" destOrd="0" presId="urn:microsoft.com/office/officeart/2005/8/layout/vList5"/>
    <dgm:cxn modelId="{03787B9E-16BF-4813-BE3C-6C764764BA4B}" srcId="{C1A64D69-0097-46F3-AEE0-177737FC0AC2}" destId="{6DFEC5C2-5CC6-4078-9BD1-B304F7FC09E8}" srcOrd="0" destOrd="0" parTransId="{013354BA-AC57-48FC-98A5-679294D689A2}" sibTransId="{C96F6F95-DFBA-46A0-B9FC-61F8EEBE1B9B}"/>
    <dgm:cxn modelId="{3FEBE0B7-3F8D-40EA-8D04-017D920E125D}" srcId="{C1A64D69-0097-46F3-AEE0-177737FC0AC2}" destId="{19506200-8B7D-4917-96E6-2EF3D7C42786}" srcOrd="1" destOrd="0" parTransId="{FAB11A2A-DE19-4365-B67F-BC012FC636D9}" sibTransId="{4BAE8FF3-1A6F-4458-8741-62475C814822}"/>
    <dgm:cxn modelId="{CAAB77BC-72AB-494B-9808-BD1C52C55DE8}" srcId="{C1A64D69-0097-46F3-AEE0-177737FC0AC2}" destId="{E5ED22F6-743F-4A50-A06B-AB2D13D0E6F1}" srcOrd="2" destOrd="0" parTransId="{F4075355-16F3-461E-BC75-4C42269CE074}" sibTransId="{B5288F96-92EE-4D0E-8C79-9C5B3AFCA863}"/>
    <dgm:cxn modelId="{ED4BF6C9-E7CF-47D9-8646-423A51D81AB3}" srcId="{4E3A4DCC-2C43-446D-9064-541FE0AE04C6}" destId="{C1A64D69-0097-46F3-AEE0-177737FC0AC2}" srcOrd="1" destOrd="0" parTransId="{D925616C-1D95-4A6B-964E-83C0FE82365B}" sibTransId="{E179E8EC-F1EB-423D-BA99-35359820F9A8}"/>
    <dgm:cxn modelId="{9473FFEB-7C90-4228-B162-77636F56604F}" srcId="{94E794F6-09E1-4A3A-99A6-582DF96D65DA}" destId="{CC11FA60-D933-45C4-A3A9-3312B3E40170}" srcOrd="2" destOrd="0" parTransId="{DCB28E63-2505-4BAD-945D-F26BB4B0FD17}" sibTransId="{1B8B3EE4-DCC7-4067-86E7-8844B69D6742}"/>
    <dgm:cxn modelId="{3B6494F4-53ED-480B-A929-D3B6041F0BCE}" type="presOf" srcId="{0F7E3A1A-A651-4846-A6F6-FCAE3130139E}" destId="{BC66857D-CB94-4168-80CC-C9A23D920DD5}" srcOrd="0" destOrd="1" presId="urn:microsoft.com/office/officeart/2005/8/layout/vList5"/>
    <dgm:cxn modelId="{FB3E6C6F-ABBC-40DC-A80D-F2F73A6AFA34}" type="presParOf" srcId="{D7792A4C-65B9-44DC-93E7-34BD79DC8264}" destId="{8B267D7A-FA21-4E60-A26F-C290C8874027}" srcOrd="0" destOrd="0" presId="urn:microsoft.com/office/officeart/2005/8/layout/vList5"/>
    <dgm:cxn modelId="{32391207-08AA-4F0A-9405-C64818612A19}" type="presParOf" srcId="{8B267D7A-FA21-4E60-A26F-C290C8874027}" destId="{8632DF2C-95B7-41F2-971F-3C417F6E4E7A}" srcOrd="0" destOrd="0" presId="urn:microsoft.com/office/officeart/2005/8/layout/vList5"/>
    <dgm:cxn modelId="{211C300B-73EB-42E5-BED8-DCCA5DBFBCFD}" type="presParOf" srcId="{8B267D7A-FA21-4E60-A26F-C290C8874027}" destId="{BC66857D-CB94-4168-80CC-C9A23D920DD5}" srcOrd="1" destOrd="0" presId="urn:microsoft.com/office/officeart/2005/8/layout/vList5"/>
    <dgm:cxn modelId="{71505B02-E3DC-496A-94F7-CCD6C26C2852}" type="presParOf" srcId="{D7792A4C-65B9-44DC-93E7-34BD79DC8264}" destId="{94D05228-A44C-4350-87C2-B444248266B8}" srcOrd="1" destOrd="0" presId="urn:microsoft.com/office/officeart/2005/8/layout/vList5"/>
    <dgm:cxn modelId="{6B14A4D2-263B-4807-8078-F531FFE306F2}" type="presParOf" srcId="{D7792A4C-65B9-44DC-93E7-34BD79DC8264}" destId="{514D5D13-7C36-41E6-BB5E-3CFEEE8D0F0D}" srcOrd="2" destOrd="0" presId="urn:microsoft.com/office/officeart/2005/8/layout/vList5"/>
    <dgm:cxn modelId="{DE3F4CA7-C80F-45D3-87FD-F0286E1BB5E5}" type="presParOf" srcId="{514D5D13-7C36-41E6-BB5E-3CFEEE8D0F0D}" destId="{0F713542-2306-4C5F-BE7B-28A94C1D7C0C}" srcOrd="0" destOrd="0" presId="urn:microsoft.com/office/officeart/2005/8/layout/vList5"/>
    <dgm:cxn modelId="{254145B6-B65F-489A-A8EA-98E0B158F0C8}" type="presParOf" srcId="{514D5D13-7C36-41E6-BB5E-3CFEEE8D0F0D}" destId="{1A5AFBCA-AD8A-47F5-8CD8-A05AF9E6A3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6FA6C6-72D6-4238-B233-ED5F7E49DBF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80D640-C179-4D04-BEC2-8307DC8F2E93}">
      <dgm:prSet/>
      <dgm:spPr/>
      <dgm:t>
        <a:bodyPr/>
        <a:lstStyle/>
        <a:p>
          <a:r>
            <a:rPr lang="en-US" dirty="0"/>
            <a:t>Effluent filters don’t work</a:t>
          </a:r>
        </a:p>
      </dgm:t>
    </dgm:pt>
    <dgm:pt modelId="{C375D283-8D53-4180-B0FC-940D6EB59D30}" type="parTrans" cxnId="{7CC38C93-B079-42AE-BF9F-4E82D9E4E3B0}">
      <dgm:prSet/>
      <dgm:spPr/>
      <dgm:t>
        <a:bodyPr/>
        <a:lstStyle/>
        <a:p>
          <a:endParaRPr lang="en-US"/>
        </a:p>
      </dgm:t>
    </dgm:pt>
    <dgm:pt modelId="{0E0D15D0-414F-4A01-9420-2288CCBFF824}" type="sibTrans" cxnId="{7CC38C93-B079-42AE-BF9F-4E82D9E4E3B0}">
      <dgm:prSet/>
      <dgm:spPr/>
      <dgm:t>
        <a:bodyPr/>
        <a:lstStyle/>
        <a:p>
          <a:endParaRPr lang="en-US"/>
        </a:p>
      </dgm:t>
    </dgm:pt>
    <dgm:pt modelId="{A09C1F9A-E869-4872-9879-815E0392C0F0}">
      <dgm:prSet/>
      <dgm:spPr/>
      <dgm:t>
        <a:bodyPr/>
        <a:lstStyle/>
        <a:p>
          <a:r>
            <a:rPr lang="en-US" dirty="0"/>
            <a:t>Maintenance required</a:t>
          </a:r>
        </a:p>
      </dgm:t>
    </dgm:pt>
    <dgm:pt modelId="{19A00CAD-4023-42CF-8757-E8F5BD6B3A37}" type="parTrans" cxnId="{E7FA8C56-E108-43EA-8E82-ED36C7E2AA56}">
      <dgm:prSet/>
      <dgm:spPr/>
      <dgm:t>
        <a:bodyPr/>
        <a:lstStyle/>
        <a:p>
          <a:endParaRPr lang="en-US"/>
        </a:p>
      </dgm:t>
    </dgm:pt>
    <dgm:pt modelId="{F65FD47D-DB59-46BD-8F31-5B94028323A0}" type="sibTrans" cxnId="{E7FA8C56-E108-43EA-8E82-ED36C7E2AA56}">
      <dgm:prSet/>
      <dgm:spPr/>
      <dgm:t>
        <a:bodyPr/>
        <a:lstStyle/>
        <a:p>
          <a:endParaRPr lang="en-US"/>
        </a:p>
      </dgm:t>
    </dgm:pt>
    <dgm:pt modelId="{2D88D5B8-3AFF-4E6F-AF18-3AAA279F430F}">
      <dgm:prSet/>
      <dgm:spPr/>
      <dgm:t>
        <a:bodyPr/>
        <a:lstStyle/>
        <a:p>
          <a:r>
            <a:rPr lang="en-US" dirty="0"/>
            <a:t>Inspectors will just show up</a:t>
          </a:r>
        </a:p>
      </dgm:t>
    </dgm:pt>
    <dgm:pt modelId="{8EC2DF44-C40D-40BB-8659-3E1349F34BB5}" type="parTrans" cxnId="{47E657D1-91EE-4DDA-9AE6-4B9DE3CE44B2}">
      <dgm:prSet/>
      <dgm:spPr/>
    </dgm:pt>
    <dgm:pt modelId="{F55188D6-339C-4127-965C-FB96DAC020AF}" type="sibTrans" cxnId="{47E657D1-91EE-4DDA-9AE6-4B9DE3CE44B2}">
      <dgm:prSet/>
      <dgm:spPr/>
    </dgm:pt>
    <dgm:pt modelId="{7C823073-F43E-4411-9241-8E9070E7AB78}">
      <dgm:prSet/>
      <dgm:spPr/>
      <dgm:t>
        <a:bodyPr/>
        <a:lstStyle/>
        <a:p>
          <a:r>
            <a:rPr lang="en-US" dirty="0"/>
            <a:t>MRSSO inspectors will not conduct an inspection without communication </a:t>
          </a:r>
          <a:r>
            <a:rPr lang="en-US"/>
            <a:t>with owner.</a:t>
          </a:r>
          <a:endParaRPr lang="en-US" dirty="0"/>
        </a:p>
      </dgm:t>
    </dgm:pt>
    <dgm:pt modelId="{F5ABBF23-4E3B-496C-8136-A53E2B2AC04A}" type="parTrans" cxnId="{50484494-8542-47D2-AB8A-C5EE9F51F6AE}">
      <dgm:prSet/>
      <dgm:spPr/>
    </dgm:pt>
    <dgm:pt modelId="{4591708F-30C8-4BB9-A723-F5598287E17A}" type="sibTrans" cxnId="{50484494-8542-47D2-AB8A-C5EE9F51F6AE}">
      <dgm:prSet/>
      <dgm:spPr/>
    </dgm:pt>
    <dgm:pt modelId="{CBD80E38-5E80-490F-938F-078DEFF7A406}" type="pres">
      <dgm:prSet presAssocID="{506FA6C6-72D6-4238-B233-ED5F7E49DBF5}" presName="Name0" presStyleCnt="0">
        <dgm:presLayoutVars>
          <dgm:dir/>
          <dgm:animLvl val="lvl"/>
          <dgm:resizeHandles val="exact"/>
        </dgm:presLayoutVars>
      </dgm:prSet>
      <dgm:spPr/>
    </dgm:pt>
    <dgm:pt modelId="{B33B4773-B9F4-4552-B79E-069A79068F18}" type="pres">
      <dgm:prSet presAssocID="{D280D640-C179-4D04-BEC2-8307DC8F2E93}" presName="linNode" presStyleCnt="0"/>
      <dgm:spPr/>
    </dgm:pt>
    <dgm:pt modelId="{C348243A-F866-41EC-B6A4-6CCAD9245205}" type="pres">
      <dgm:prSet presAssocID="{D280D640-C179-4D04-BEC2-8307DC8F2E9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D3C63BA-40D7-4881-885F-EEDE4F05C2A5}" type="pres">
      <dgm:prSet presAssocID="{D280D640-C179-4D04-BEC2-8307DC8F2E93}" presName="descendantText" presStyleLbl="alignAccFollowNode1" presStyleIdx="0" presStyleCnt="2">
        <dgm:presLayoutVars>
          <dgm:bulletEnabled val="1"/>
        </dgm:presLayoutVars>
      </dgm:prSet>
      <dgm:spPr/>
    </dgm:pt>
    <dgm:pt modelId="{7D06C139-0CB1-4790-83F6-0C5B81D3C6EB}" type="pres">
      <dgm:prSet presAssocID="{0E0D15D0-414F-4A01-9420-2288CCBFF824}" presName="sp" presStyleCnt="0"/>
      <dgm:spPr/>
    </dgm:pt>
    <dgm:pt modelId="{0B868A39-5559-4B49-AA40-93460B41519C}" type="pres">
      <dgm:prSet presAssocID="{2D88D5B8-3AFF-4E6F-AF18-3AAA279F430F}" presName="linNode" presStyleCnt="0"/>
      <dgm:spPr/>
    </dgm:pt>
    <dgm:pt modelId="{6BC66E6A-E4AF-4B7D-8AE1-55AE4B618BFA}" type="pres">
      <dgm:prSet presAssocID="{2D88D5B8-3AFF-4E6F-AF18-3AAA279F430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ADFDE1E-4AA5-46D3-8541-2CAB2BEBD3D9}" type="pres">
      <dgm:prSet presAssocID="{2D88D5B8-3AFF-4E6F-AF18-3AAA279F430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1FECC0E-2A46-4CB9-8107-F3CD094171CD}" type="presOf" srcId="{D280D640-C179-4D04-BEC2-8307DC8F2E93}" destId="{C348243A-F866-41EC-B6A4-6CCAD9245205}" srcOrd="0" destOrd="0" presId="urn:microsoft.com/office/officeart/2005/8/layout/vList5"/>
    <dgm:cxn modelId="{AC469919-409E-45FF-B92A-3D16A6FA05C1}" type="presOf" srcId="{A09C1F9A-E869-4872-9879-815E0392C0F0}" destId="{5D3C63BA-40D7-4881-885F-EEDE4F05C2A5}" srcOrd="0" destOrd="0" presId="urn:microsoft.com/office/officeart/2005/8/layout/vList5"/>
    <dgm:cxn modelId="{399AA419-EA41-47BE-9566-F4EEE947CE3F}" type="presOf" srcId="{506FA6C6-72D6-4238-B233-ED5F7E49DBF5}" destId="{CBD80E38-5E80-490F-938F-078DEFF7A406}" srcOrd="0" destOrd="0" presId="urn:microsoft.com/office/officeart/2005/8/layout/vList5"/>
    <dgm:cxn modelId="{66CA9854-0C98-4D96-AF85-B44AC66DAFC6}" type="presOf" srcId="{2D88D5B8-3AFF-4E6F-AF18-3AAA279F430F}" destId="{6BC66E6A-E4AF-4B7D-8AE1-55AE4B618BFA}" srcOrd="0" destOrd="0" presId="urn:microsoft.com/office/officeart/2005/8/layout/vList5"/>
    <dgm:cxn modelId="{E7FA8C56-E108-43EA-8E82-ED36C7E2AA56}" srcId="{D280D640-C179-4D04-BEC2-8307DC8F2E93}" destId="{A09C1F9A-E869-4872-9879-815E0392C0F0}" srcOrd="0" destOrd="0" parTransId="{19A00CAD-4023-42CF-8757-E8F5BD6B3A37}" sibTransId="{F65FD47D-DB59-46BD-8F31-5B94028323A0}"/>
    <dgm:cxn modelId="{A6B17658-366E-4C33-8A93-6842525128E6}" type="presOf" srcId="{7C823073-F43E-4411-9241-8E9070E7AB78}" destId="{0ADFDE1E-4AA5-46D3-8541-2CAB2BEBD3D9}" srcOrd="0" destOrd="0" presId="urn:microsoft.com/office/officeart/2005/8/layout/vList5"/>
    <dgm:cxn modelId="{7CC38C93-B079-42AE-BF9F-4E82D9E4E3B0}" srcId="{506FA6C6-72D6-4238-B233-ED5F7E49DBF5}" destId="{D280D640-C179-4D04-BEC2-8307DC8F2E93}" srcOrd="0" destOrd="0" parTransId="{C375D283-8D53-4180-B0FC-940D6EB59D30}" sibTransId="{0E0D15D0-414F-4A01-9420-2288CCBFF824}"/>
    <dgm:cxn modelId="{50484494-8542-47D2-AB8A-C5EE9F51F6AE}" srcId="{2D88D5B8-3AFF-4E6F-AF18-3AAA279F430F}" destId="{7C823073-F43E-4411-9241-8E9070E7AB78}" srcOrd="0" destOrd="0" parTransId="{F5ABBF23-4E3B-496C-8136-A53E2B2AC04A}" sibTransId="{4591708F-30C8-4BB9-A723-F5598287E17A}"/>
    <dgm:cxn modelId="{47E657D1-91EE-4DDA-9AE6-4B9DE3CE44B2}" srcId="{506FA6C6-72D6-4238-B233-ED5F7E49DBF5}" destId="{2D88D5B8-3AFF-4E6F-AF18-3AAA279F430F}" srcOrd="1" destOrd="0" parTransId="{8EC2DF44-C40D-40BB-8659-3E1349F34BB5}" sibTransId="{F55188D6-339C-4127-965C-FB96DAC020AF}"/>
    <dgm:cxn modelId="{7298CD11-A84F-4531-A445-E745E606025E}" type="presParOf" srcId="{CBD80E38-5E80-490F-938F-078DEFF7A406}" destId="{B33B4773-B9F4-4552-B79E-069A79068F18}" srcOrd="0" destOrd="0" presId="urn:microsoft.com/office/officeart/2005/8/layout/vList5"/>
    <dgm:cxn modelId="{7EF4A5DC-3927-4181-A468-92B724D7CACB}" type="presParOf" srcId="{B33B4773-B9F4-4552-B79E-069A79068F18}" destId="{C348243A-F866-41EC-B6A4-6CCAD9245205}" srcOrd="0" destOrd="0" presId="urn:microsoft.com/office/officeart/2005/8/layout/vList5"/>
    <dgm:cxn modelId="{D6DACDEA-2C1D-4532-8E84-9194173DAD07}" type="presParOf" srcId="{B33B4773-B9F4-4552-B79E-069A79068F18}" destId="{5D3C63BA-40D7-4881-885F-EEDE4F05C2A5}" srcOrd="1" destOrd="0" presId="urn:microsoft.com/office/officeart/2005/8/layout/vList5"/>
    <dgm:cxn modelId="{A54B0E23-C872-425F-963A-5AD4012A5E17}" type="presParOf" srcId="{CBD80E38-5E80-490F-938F-078DEFF7A406}" destId="{7D06C139-0CB1-4790-83F6-0C5B81D3C6EB}" srcOrd="1" destOrd="0" presId="urn:microsoft.com/office/officeart/2005/8/layout/vList5"/>
    <dgm:cxn modelId="{5812B133-C30F-42CB-ABA0-544EAD373F42}" type="presParOf" srcId="{CBD80E38-5E80-490F-938F-078DEFF7A406}" destId="{0B868A39-5559-4B49-AA40-93460B41519C}" srcOrd="2" destOrd="0" presId="urn:microsoft.com/office/officeart/2005/8/layout/vList5"/>
    <dgm:cxn modelId="{92299C2C-B2BC-48C5-B8B2-E92108B4271E}" type="presParOf" srcId="{0B868A39-5559-4B49-AA40-93460B41519C}" destId="{6BC66E6A-E4AF-4B7D-8AE1-55AE4B618BFA}" srcOrd="0" destOrd="0" presId="urn:microsoft.com/office/officeart/2005/8/layout/vList5"/>
    <dgm:cxn modelId="{1EE3F469-7CC2-43BF-97E2-CA7986330714}" type="presParOf" srcId="{0B868A39-5559-4B49-AA40-93460B41519C}" destId="{0ADFDE1E-4AA5-46D3-8541-2CAB2BEBD3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708076-EFB5-426D-A89A-EBBE118BC11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70CDC57-E861-463C-B041-C7AD31F63490}">
      <dgm:prSet/>
      <dgm:spPr/>
      <dgm:t>
        <a:bodyPr/>
        <a:lstStyle/>
        <a:p>
          <a:r>
            <a:rPr lang="en-US"/>
            <a:t>Inspector needs to enter dwelling</a:t>
          </a:r>
        </a:p>
      </dgm:t>
    </dgm:pt>
    <dgm:pt modelId="{9B633A7C-8881-49C1-8731-BF7E310B2211}" type="parTrans" cxnId="{F70A43F4-5747-4D3B-8D0C-E4FEB76295E4}">
      <dgm:prSet/>
      <dgm:spPr/>
      <dgm:t>
        <a:bodyPr/>
        <a:lstStyle/>
        <a:p>
          <a:endParaRPr lang="en-US"/>
        </a:p>
      </dgm:t>
    </dgm:pt>
    <dgm:pt modelId="{968E855F-88B6-4398-87D9-25A76EC06C78}" type="sibTrans" cxnId="{F70A43F4-5747-4D3B-8D0C-E4FEB76295E4}">
      <dgm:prSet/>
      <dgm:spPr/>
      <dgm:t>
        <a:bodyPr/>
        <a:lstStyle/>
        <a:p>
          <a:endParaRPr lang="en-US"/>
        </a:p>
      </dgm:t>
    </dgm:pt>
    <dgm:pt modelId="{6172DABE-962C-484D-89A2-E4F133304AC2}">
      <dgm:prSet/>
      <dgm:spPr/>
      <dgm:t>
        <a:bodyPr/>
        <a:lstStyle/>
        <a:p>
          <a:r>
            <a:rPr lang="en-US"/>
            <a:t>Building Code Act only allows enter on to property</a:t>
          </a:r>
        </a:p>
      </dgm:t>
    </dgm:pt>
    <dgm:pt modelId="{5672EA56-AB7C-443F-AF16-F3BF4F210992}" type="parTrans" cxnId="{7A59ACA0-4110-461F-AA2C-02266162082F}">
      <dgm:prSet/>
      <dgm:spPr/>
      <dgm:t>
        <a:bodyPr/>
        <a:lstStyle/>
        <a:p>
          <a:endParaRPr lang="en-US"/>
        </a:p>
      </dgm:t>
    </dgm:pt>
    <dgm:pt modelId="{2AAB4F91-EF06-4699-BE81-F1D4B5C1ABBB}" type="sibTrans" cxnId="{7A59ACA0-4110-461F-AA2C-02266162082F}">
      <dgm:prSet/>
      <dgm:spPr/>
      <dgm:t>
        <a:bodyPr/>
        <a:lstStyle/>
        <a:p>
          <a:endParaRPr lang="en-US"/>
        </a:p>
      </dgm:t>
    </dgm:pt>
    <dgm:pt modelId="{725BA8F4-5807-4867-9B4E-3C7558A8EF19}">
      <dgm:prSet/>
      <dgm:spPr/>
      <dgm:t>
        <a:bodyPr/>
        <a:lstStyle/>
        <a:p>
          <a:r>
            <a:rPr lang="en-US"/>
            <a:t>Request for water to be run in dwelling to assist inspection</a:t>
          </a:r>
        </a:p>
      </dgm:t>
    </dgm:pt>
    <dgm:pt modelId="{D0847273-5FDA-42F4-9F16-4486248A7760}" type="parTrans" cxnId="{EFD4CB23-5A7D-4520-9E14-D33065E77C5B}">
      <dgm:prSet/>
      <dgm:spPr/>
      <dgm:t>
        <a:bodyPr/>
        <a:lstStyle/>
        <a:p>
          <a:endParaRPr lang="en-US"/>
        </a:p>
      </dgm:t>
    </dgm:pt>
    <dgm:pt modelId="{D97098B0-3069-4BD3-920F-D59A760ADFFB}" type="sibTrans" cxnId="{EFD4CB23-5A7D-4520-9E14-D33065E77C5B}">
      <dgm:prSet/>
      <dgm:spPr/>
      <dgm:t>
        <a:bodyPr/>
        <a:lstStyle/>
        <a:p>
          <a:endParaRPr lang="en-US"/>
        </a:p>
      </dgm:t>
    </dgm:pt>
    <dgm:pt modelId="{8D64578A-A370-4404-A7DB-35D0F1A0649C}">
      <dgm:prSet/>
      <dgm:spPr/>
      <dgm:t>
        <a:bodyPr/>
        <a:lstStyle/>
        <a:p>
          <a:r>
            <a:rPr lang="en-US"/>
            <a:t>Cottages will be shut down</a:t>
          </a:r>
        </a:p>
      </dgm:t>
    </dgm:pt>
    <dgm:pt modelId="{5D772786-6304-442A-B526-D4D76EF35E6C}" type="parTrans" cxnId="{B599F909-DC41-496C-87EB-9B8D74D4DD4E}">
      <dgm:prSet/>
      <dgm:spPr/>
      <dgm:t>
        <a:bodyPr/>
        <a:lstStyle/>
        <a:p>
          <a:endParaRPr lang="en-US"/>
        </a:p>
      </dgm:t>
    </dgm:pt>
    <dgm:pt modelId="{47D2CE5D-FD81-475C-A949-09EAD5242171}" type="sibTrans" cxnId="{B599F909-DC41-496C-87EB-9B8D74D4DD4E}">
      <dgm:prSet/>
      <dgm:spPr/>
      <dgm:t>
        <a:bodyPr/>
        <a:lstStyle/>
        <a:p>
          <a:endParaRPr lang="en-US"/>
        </a:p>
      </dgm:t>
    </dgm:pt>
    <dgm:pt modelId="{D815B733-F2B6-4FEE-9557-ADE45CED78A3}">
      <dgm:prSet/>
      <dgm:spPr/>
      <dgm:t>
        <a:bodyPr/>
        <a:lstStyle/>
        <a:p>
          <a:r>
            <a:rPr lang="en-US"/>
            <a:t>Worse case  - system can not be used until repaired/replaced</a:t>
          </a:r>
        </a:p>
      </dgm:t>
    </dgm:pt>
    <dgm:pt modelId="{EE82ABE3-DA33-4FFB-8052-C3B40007BA7D}" type="parTrans" cxnId="{9217B7F2-0F9C-4E4C-8E00-398657A7AE7C}">
      <dgm:prSet/>
      <dgm:spPr/>
      <dgm:t>
        <a:bodyPr/>
        <a:lstStyle/>
        <a:p>
          <a:endParaRPr lang="en-US"/>
        </a:p>
      </dgm:t>
    </dgm:pt>
    <dgm:pt modelId="{EAD2B9BE-E703-4E2D-8EC8-B525C3BFA112}" type="sibTrans" cxnId="{9217B7F2-0F9C-4E4C-8E00-398657A7AE7C}">
      <dgm:prSet/>
      <dgm:spPr/>
      <dgm:t>
        <a:bodyPr/>
        <a:lstStyle/>
        <a:p>
          <a:endParaRPr lang="en-US"/>
        </a:p>
      </dgm:t>
    </dgm:pt>
    <dgm:pt modelId="{6F92CD2B-E89B-4D71-AF7B-E82113182FAD}">
      <dgm:prSet/>
      <dgm:spPr/>
      <dgm:t>
        <a:bodyPr/>
        <a:lstStyle/>
        <a:p>
          <a:r>
            <a:rPr lang="en-US"/>
            <a:t>Alternatives can be put in place</a:t>
          </a:r>
        </a:p>
      </dgm:t>
    </dgm:pt>
    <dgm:pt modelId="{39DF3688-E3BF-448F-B4F7-AD7D3F5213DF}" type="parTrans" cxnId="{DC669183-6B9A-450C-83DE-830EC07F1018}">
      <dgm:prSet/>
      <dgm:spPr/>
      <dgm:t>
        <a:bodyPr/>
        <a:lstStyle/>
        <a:p>
          <a:endParaRPr lang="en-US"/>
        </a:p>
      </dgm:t>
    </dgm:pt>
    <dgm:pt modelId="{76B711A9-934F-4BAC-8E38-7B0DEC2A0E46}" type="sibTrans" cxnId="{DC669183-6B9A-450C-83DE-830EC07F1018}">
      <dgm:prSet/>
      <dgm:spPr/>
      <dgm:t>
        <a:bodyPr/>
        <a:lstStyle/>
        <a:p>
          <a:endParaRPr lang="en-US"/>
        </a:p>
      </dgm:t>
    </dgm:pt>
    <dgm:pt modelId="{7043D560-BF6E-450A-9E3B-8501FADF8C70}" type="pres">
      <dgm:prSet presAssocID="{8D708076-EFB5-426D-A89A-EBBE118BC113}" presName="linear" presStyleCnt="0">
        <dgm:presLayoutVars>
          <dgm:animLvl val="lvl"/>
          <dgm:resizeHandles val="exact"/>
        </dgm:presLayoutVars>
      </dgm:prSet>
      <dgm:spPr/>
    </dgm:pt>
    <dgm:pt modelId="{4C7A9290-25BB-402D-82D3-88D53506AD25}" type="pres">
      <dgm:prSet presAssocID="{970CDC57-E861-463C-B041-C7AD31F6349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518023E-0ADD-4E00-BA3A-D24562DF8C05}" type="pres">
      <dgm:prSet presAssocID="{970CDC57-E861-463C-B041-C7AD31F63490}" presName="childText" presStyleLbl="revTx" presStyleIdx="0" presStyleCnt="2">
        <dgm:presLayoutVars>
          <dgm:bulletEnabled val="1"/>
        </dgm:presLayoutVars>
      </dgm:prSet>
      <dgm:spPr/>
    </dgm:pt>
    <dgm:pt modelId="{6FBBD210-FA00-41E0-B6D1-2B21E08AE8BF}" type="pres">
      <dgm:prSet presAssocID="{8D64578A-A370-4404-A7DB-35D0F1A0649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941F189-7091-41FC-A495-96DB1352BD39}" type="pres">
      <dgm:prSet presAssocID="{8D64578A-A370-4404-A7DB-35D0F1A0649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599F909-DC41-496C-87EB-9B8D74D4DD4E}" srcId="{8D708076-EFB5-426D-A89A-EBBE118BC113}" destId="{8D64578A-A370-4404-A7DB-35D0F1A0649C}" srcOrd="1" destOrd="0" parTransId="{5D772786-6304-442A-B526-D4D76EF35E6C}" sibTransId="{47D2CE5D-FD81-475C-A949-09EAD5242171}"/>
    <dgm:cxn modelId="{1C7DB115-2CD1-42E1-BC04-EC578137EC73}" type="presOf" srcId="{970CDC57-E861-463C-B041-C7AD31F63490}" destId="{4C7A9290-25BB-402D-82D3-88D53506AD25}" srcOrd="0" destOrd="0" presId="urn:microsoft.com/office/officeart/2005/8/layout/vList2"/>
    <dgm:cxn modelId="{EFD4CB23-5A7D-4520-9E14-D33065E77C5B}" srcId="{970CDC57-E861-463C-B041-C7AD31F63490}" destId="{725BA8F4-5807-4867-9B4E-3C7558A8EF19}" srcOrd="1" destOrd="0" parTransId="{D0847273-5FDA-42F4-9F16-4486248A7760}" sibTransId="{D97098B0-3069-4BD3-920F-D59A760ADFFB}"/>
    <dgm:cxn modelId="{CE4EDF68-137A-4933-9FD1-98F13E0D3AC6}" type="presOf" srcId="{6F92CD2B-E89B-4D71-AF7B-E82113182FAD}" destId="{F941F189-7091-41FC-A495-96DB1352BD39}" srcOrd="0" destOrd="1" presId="urn:microsoft.com/office/officeart/2005/8/layout/vList2"/>
    <dgm:cxn modelId="{EDDB1069-183B-4312-A822-38EEAC443216}" type="presOf" srcId="{6172DABE-962C-484D-89A2-E4F133304AC2}" destId="{1518023E-0ADD-4E00-BA3A-D24562DF8C05}" srcOrd="0" destOrd="0" presId="urn:microsoft.com/office/officeart/2005/8/layout/vList2"/>
    <dgm:cxn modelId="{DC669183-6B9A-450C-83DE-830EC07F1018}" srcId="{D815B733-F2B6-4FEE-9557-ADE45CED78A3}" destId="{6F92CD2B-E89B-4D71-AF7B-E82113182FAD}" srcOrd="0" destOrd="0" parTransId="{39DF3688-E3BF-448F-B4F7-AD7D3F5213DF}" sibTransId="{76B711A9-934F-4BAC-8E38-7B0DEC2A0E46}"/>
    <dgm:cxn modelId="{7ECB659E-ADB6-4E96-8C9A-2DB685E22003}" type="presOf" srcId="{8D64578A-A370-4404-A7DB-35D0F1A0649C}" destId="{6FBBD210-FA00-41E0-B6D1-2B21E08AE8BF}" srcOrd="0" destOrd="0" presId="urn:microsoft.com/office/officeart/2005/8/layout/vList2"/>
    <dgm:cxn modelId="{7A59ACA0-4110-461F-AA2C-02266162082F}" srcId="{970CDC57-E861-463C-B041-C7AD31F63490}" destId="{6172DABE-962C-484D-89A2-E4F133304AC2}" srcOrd="0" destOrd="0" parTransId="{5672EA56-AB7C-443F-AF16-F3BF4F210992}" sibTransId="{2AAB4F91-EF06-4699-BE81-F1D4B5C1ABBB}"/>
    <dgm:cxn modelId="{085C03A8-442E-489F-929D-D7A5C32A3E06}" type="presOf" srcId="{725BA8F4-5807-4867-9B4E-3C7558A8EF19}" destId="{1518023E-0ADD-4E00-BA3A-D24562DF8C05}" srcOrd="0" destOrd="1" presId="urn:microsoft.com/office/officeart/2005/8/layout/vList2"/>
    <dgm:cxn modelId="{FB544AC1-60B8-442C-BD1B-5E7095E026E9}" type="presOf" srcId="{8D708076-EFB5-426D-A89A-EBBE118BC113}" destId="{7043D560-BF6E-450A-9E3B-8501FADF8C70}" srcOrd="0" destOrd="0" presId="urn:microsoft.com/office/officeart/2005/8/layout/vList2"/>
    <dgm:cxn modelId="{B24429E9-C3BD-4D67-971F-28D8248BC768}" type="presOf" srcId="{D815B733-F2B6-4FEE-9557-ADE45CED78A3}" destId="{F941F189-7091-41FC-A495-96DB1352BD39}" srcOrd="0" destOrd="0" presId="urn:microsoft.com/office/officeart/2005/8/layout/vList2"/>
    <dgm:cxn modelId="{9217B7F2-0F9C-4E4C-8E00-398657A7AE7C}" srcId="{8D64578A-A370-4404-A7DB-35D0F1A0649C}" destId="{D815B733-F2B6-4FEE-9557-ADE45CED78A3}" srcOrd="0" destOrd="0" parTransId="{EE82ABE3-DA33-4FFB-8052-C3B40007BA7D}" sibTransId="{EAD2B9BE-E703-4E2D-8EC8-B525C3BFA112}"/>
    <dgm:cxn modelId="{F70A43F4-5747-4D3B-8D0C-E4FEB76295E4}" srcId="{8D708076-EFB5-426D-A89A-EBBE118BC113}" destId="{970CDC57-E861-463C-B041-C7AD31F63490}" srcOrd="0" destOrd="0" parTransId="{9B633A7C-8881-49C1-8731-BF7E310B2211}" sibTransId="{968E855F-88B6-4398-87D9-25A76EC06C78}"/>
    <dgm:cxn modelId="{1D37F80B-7A55-4400-9C48-6A99F519A28C}" type="presParOf" srcId="{7043D560-BF6E-450A-9E3B-8501FADF8C70}" destId="{4C7A9290-25BB-402D-82D3-88D53506AD25}" srcOrd="0" destOrd="0" presId="urn:microsoft.com/office/officeart/2005/8/layout/vList2"/>
    <dgm:cxn modelId="{84465EEA-D712-4182-B6AF-663DDADC282F}" type="presParOf" srcId="{7043D560-BF6E-450A-9E3B-8501FADF8C70}" destId="{1518023E-0ADD-4E00-BA3A-D24562DF8C05}" srcOrd="1" destOrd="0" presId="urn:microsoft.com/office/officeart/2005/8/layout/vList2"/>
    <dgm:cxn modelId="{29C6E165-6F47-4EEF-8889-0FE35FB94EC9}" type="presParOf" srcId="{7043D560-BF6E-450A-9E3B-8501FADF8C70}" destId="{6FBBD210-FA00-41E0-B6D1-2B21E08AE8BF}" srcOrd="2" destOrd="0" presId="urn:microsoft.com/office/officeart/2005/8/layout/vList2"/>
    <dgm:cxn modelId="{BFF1811D-CBDE-44C3-A11F-1F3C1005CFE3}" type="presParOf" srcId="{7043D560-BF6E-450A-9E3B-8501FADF8C70}" destId="{F941F189-7091-41FC-A495-96DB1352BD3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CF24F0-1581-480B-B5DC-B9F844030D2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575B99-8D00-4290-85D9-36BD3A644149}">
      <dgm:prSet/>
      <dgm:spPr/>
      <dgm:t>
        <a:bodyPr/>
        <a:lstStyle/>
        <a:p>
          <a:r>
            <a:rPr lang="en-US"/>
            <a:t>Tank needs to be pumped for inspection</a:t>
          </a:r>
        </a:p>
      </dgm:t>
    </dgm:pt>
    <dgm:pt modelId="{9C0A4D73-49EC-4E27-B3D7-9CFBDC73DF21}" type="parTrans" cxnId="{CAD91EFE-CE8F-4C2E-876C-75D00AA0CC24}">
      <dgm:prSet/>
      <dgm:spPr/>
      <dgm:t>
        <a:bodyPr/>
        <a:lstStyle/>
        <a:p>
          <a:endParaRPr lang="en-US"/>
        </a:p>
      </dgm:t>
    </dgm:pt>
    <dgm:pt modelId="{4EC573FF-7E73-4EE9-BFC6-6BA877CD4842}" type="sibTrans" cxnId="{CAD91EFE-CE8F-4C2E-876C-75D00AA0CC24}">
      <dgm:prSet/>
      <dgm:spPr/>
      <dgm:t>
        <a:bodyPr/>
        <a:lstStyle/>
        <a:p>
          <a:endParaRPr lang="en-US"/>
        </a:p>
      </dgm:t>
    </dgm:pt>
    <dgm:pt modelId="{D0BE066A-1BD5-4B94-A534-75A8E0B5C9A6}">
      <dgm:prSet/>
      <dgm:spPr/>
      <dgm:t>
        <a:bodyPr/>
        <a:lstStyle/>
        <a:p>
          <a:r>
            <a:rPr lang="en-US"/>
            <a:t>Inspection should occur with tank at operating level</a:t>
          </a:r>
        </a:p>
      </dgm:t>
    </dgm:pt>
    <dgm:pt modelId="{DAC68C8D-7EF7-47C0-9800-FD6851C2C39A}" type="parTrans" cxnId="{A46EDAD3-E633-45B9-B60A-9C683E1BE8C3}">
      <dgm:prSet/>
      <dgm:spPr/>
      <dgm:t>
        <a:bodyPr/>
        <a:lstStyle/>
        <a:p>
          <a:endParaRPr lang="en-US"/>
        </a:p>
      </dgm:t>
    </dgm:pt>
    <dgm:pt modelId="{CAF3869E-AC07-4449-9A41-7031FFB3C97E}" type="sibTrans" cxnId="{A46EDAD3-E633-45B9-B60A-9C683E1BE8C3}">
      <dgm:prSet/>
      <dgm:spPr/>
      <dgm:t>
        <a:bodyPr/>
        <a:lstStyle/>
        <a:p>
          <a:endParaRPr lang="en-US"/>
        </a:p>
      </dgm:t>
    </dgm:pt>
    <dgm:pt modelId="{C75F0C1D-FB81-4D36-B68F-4CF8B8EF37F6}">
      <dgm:prSet/>
      <dgm:spPr/>
      <dgm:t>
        <a:bodyPr/>
        <a:lstStyle/>
        <a:p>
          <a:r>
            <a:rPr lang="en-US"/>
            <a:t>Sludge and scum measurements can determine if pumping needed</a:t>
          </a:r>
        </a:p>
      </dgm:t>
    </dgm:pt>
    <dgm:pt modelId="{92CC8E9E-DA70-4287-BCE0-5EBEEDBC8246}" type="parTrans" cxnId="{3C4DB44B-CA9D-440D-97E2-ADDE7B859E5D}">
      <dgm:prSet/>
      <dgm:spPr/>
      <dgm:t>
        <a:bodyPr/>
        <a:lstStyle/>
        <a:p>
          <a:endParaRPr lang="en-US"/>
        </a:p>
      </dgm:t>
    </dgm:pt>
    <dgm:pt modelId="{93BCD816-BE6F-4D78-99E4-D7A22DCB25A7}" type="sibTrans" cxnId="{3C4DB44B-CA9D-440D-97E2-ADDE7B859E5D}">
      <dgm:prSet/>
      <dgm:spPr/>
      <dgm:t>
        <a:bodyPr/>
        <a:lstStyle/>
        <a:p>
          <a:endParaRPr lang="en-US"/>
        </a:p>
      </dgm:t>
    </dgm:pt>
    <dgm:pt modelId="{4637BEAC-88BB-40FA-91E2-0D5E784B72E5}" type="pres">
      <dgm:prSet presAssocID="{CBCF24F0-1581-480B-B5DC-B9F844030D22}" presName="linearFlow" presStyleCnt="0">
        <dgm:presLayoutVars>
          <dgm:dir/>
          <dgm:resizeHandles val="exact"/>
        </dgm:presLayoutVars>
      </dgm:prSet>
      <dgm:spPr/>
    </dgm:pt>
    <dgm:pt modelId="{E6090BEE-35F6-4059-AEE5-F4C29833C4EE}" type="pres">
      <dgm:prSet presAssocID="{C2575B99-8D00-4290-85D9-36BD3A644149}" presName="composite" presStyleCnt="0"/>
      <dgm:spPr/>
    </dgm:pt>
    <dgm:pt modelId="{8DAD1454-6A03-4012-B250-45E9918700C4}" type="pres">
      <dgm:prSet presAssocID="{C2575B99-8D00-4290-85D9-36BD3A644149}" presName="imgShp" presStyleLbl="fgImgPlace1" presStyleIdx="0" presStyleCnt="1" custScaleX="128486" custScaleY="1237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B4356EDF-8B69-4448-BDA8-9CA265CF25DF}" type="pres">
      <dgm:prSet presAssocID="{C2575B99-8D00-4290-85D9-36BD3A644149}" presName="txShp" presStyleLbl="node1" presStyleIdx="0" presStyleCnt="1">
        <dgm:presLayoutVars>
          <dgm:bulletEnabled val="1"/>
        </dgm:presLayoutVars>
      </dgm:prSet>
      <dgm:spPr/>
    </dgm:pt>
  </dgm:ptLst>
  <dgm:cxnLst>
    <dgm:cxn modelId="{64E5D107-6C07-45C6-8F3B-6056F15DFA6F}" type="presOf" srcId="{CBCF24F0-1581-480B-B5DC-B9F844030D22}" destId="{4637BEAC-88BB-40FA-91E2-0D5E784B72E5}" srcOrd="0" destOrd="0" presId="urn:microsoft.com/office/officeart/2005/8/layout/vList3"/>
    <dgm:cxn modelId="{7683F84A-4B06-4A3A-B764-D82CAB32CFFA}" type="presOf" srcId="{C2575B99-8D00-4290-85D9-36BD3A644149}" destId="{B4356EDF-8B69-4448-BDA8-9CA265CF25DF}" srcOrd="0" destOrd="0" presId="urn:microsoft.com/office/officeart/2005/8/layout/vList3"/>
    <dgm:cxn modelId="{3C4DB44B-CA9D-440D-97E2-ADDE7B859E5D}" srcId="{C2575B99-8D00-4290-85D9-36BD3A644149}" destId="{C75F0C1D-FB81-4D36-B68F-4CF8B8EF37F6}" srcOrd="1" destOrd="0" parTransId="{92CC8E9E-DA70-4287-BCE0-5EBEEDBC8246}" sibTransId="{93BCD816-BE6F-4D78-99E4-D7A22DCB25A7}"/>
    <dgm:cxn modelId="{00CEE66B-D153-4E5B-91AF-DC9B1DE2C080}" type="presOf" srcId="{C75F0C1D-FB81-4D36-B68F-4CF8B8EF37F6}" destId="{B4356EDF-8B69-4448-BDA8-9CA265CF25DF}" srcOrd="0" destOrd="2" presId="urn:microsoft.com/office/officeart/2005/8/layout/vList3"/>
    <dgm:cxn modelId="{3B515398-92B9-42A9-92BA-60F0FD0D8EB9}" type="presOf" srcId="{D0BE066A-1BD5-4B94-A534-75A8E0B5C9A6}" destId="{B4356EDF-8B69-4448-BDA8-9CA265CF25DF}" srcOrd="0" destOrd="1" presId="urn:microsoft.com/office/officeart/2005/8/layout/vList3"/>
    <dgm:cxn modelId="{A46EDAD3-E633-45B9-B60A-9C683E1BE8C3}" srcId="{C2575B99-8D00-4290-85D9-36BD3A644149}" destId="{D0BE066A-1BD5-4B94-A534-75A8E0B5C9A6}" srcOrd="0" destOrd="0" parTransId="{DAC68C8D-7EF7-47C0-9800-FD6851C2C39A}" sibTransId="{CAF3869E-AC07-4449-9A41-7031FFB3C97E}"/>
    <dgm:cxn modelId="{CAD91EFE-CE8F-4C2E-876C-75D00AA0CC24}" srcId="{CBCF24F0-1581-480B-B5DC-B9F844030D22}" destId="{C2575B99-8D00-4290-85D9-36BD3A644149}" srcOrd="0" destOrd="0" parTransId="{9C0A4D73-49EC-4E27-B3D7-9CFBDC73DF21}" sibTransId="{4EC573FF-7E73-4EE9-BFC6-6BA877CD4842}"/>
    <dgm:cxn modelId="{282B62A1-C023-4038-9585-09C36CCF4342}" type="presParOf" srcId="{4637BEAC-88BB-40FA-91E2-0D5E784B72E5}" destId="{E6090BEE-35F6-4059-AEE5-F4C29833C4EE}" srcOrd="0" destOrd="0" presId="urn:microsoft.com/office/officeart/2005/8/layout/vList3"/>
    <dgm:cxn modelId="{3C7004EB-77A4-4FF3-BEE0-08AEA0AAB9A8}" type="presParOf" srcId="{E6090BEE-35F6-4059-AEE5-F4C29833C4EE}" destId="{8DAD1454-6A03-4012-B250-45E9918700C4}" srcOrd="0" destOrd="0" presId="urn:microsoft.com/office/officeart/2005/8/layout/vList3"/>
    <dgm:cxn modelId="{EAEFFDDE-4EC8-4894-ABCA-2E70C30E0254}" type="presParOf" srcId="{E6090BEE-35F6-4059-AEE5-F4C29833C4EE}" destId="{B4356EDF-8B69-4448-BDA8-9CA265CF25D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66857D-CB94-4168-80CC-C9A23D920DD5}">
      <dsp:nvSpPr>
        <dsp:cNvPr id="0" name=""/>
        <dsp:cNvSpPr/>
      </dsp:nvSpPr>
      <dsp:spPr>
        <a:xfrm rot="5400000">
          <a:off x="3052180" y="-867002"/>
          <a:ext cx="1460774" cy="356006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Class 1 system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Construction requirements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Exempt from permitting</a:t>
          </a:r>
        </a:p>
      </dsp:txBody>
      <dsp:txXfrm rot="-5400000">
        <a:off x="2002536" y="253951"/>
        <a:ext cx="3488755" cy="1318156"/>
      </dsp:txXfrm>
    </dsp:sp>
    <dsp:sp modelId="{8632DF2C-95B7-41F2-971F-3C417F6E4E7A}">
      <dsp:nvSpPr>
        <dsp:cNvPr id="0" name=""/>
        <dsp:cNvSpPr/>
      </dsp:nvSpPr>
      <dsp:spPr>
        <a:xfrm>
          <a:off x="0" y="45"/>
          <a:ext cx="2002536" cy="18259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Outhouses not allowed</a:t>
          </a:r>
        </a:p>
      </dsp:txBody>
      <dsp:txXfrm>
        <a:off x="89136" y="89181"/>
        <a:ext cx="1824264" cy="1647695"/>
      </dsp:txXfrm>
    </dsp:sp>
    <dsp:sp modelId="{1A5AFBCA-AD8A-47F5-8CD8-A05AF9E6A357}">
      <dsp:nvSpPr>
        <dsp:cNvPr id="0" name=""/>
        <dsp:cNvSpPr/>
      </dsp:nvSpPr>
      <dsp:spPr>
        <a:xfrm rot="5400000">
          <a:off x="3052180" y="1050263"/>
          <a:ext cx="1460774" cy="356006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OBC Section 8.9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Predecessor Legislation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Homemade systems always need to meet code</a:t>
          </a:r>
        </a:p>
      </dsp:txBody>
      <dsp:txXfrm rot="-5400000">
        <a:off x="2002536" y="2171217"/>
        <a:ext cx="3488755" cy="1318156"/>
      </dsp:txXfrm>
    </dsp:sp>
    <dsp:sp modelId="{0F713542-2306-4C5F-BE7B-28A94C1D7C0C}">
      <dsp:nvSpPr>
        <dsp:cNvPr id="0" name=""/>
        <dsp:cNvSpPr/>
      </dsp:nvSpPr>
      <dsp:spPr>
        <a:xfrm>
          <a:off x="0" y="1917311"/>
          <a:ext cx="2002536" cy="182596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System needs to meet Current Code</a:t>
          </a:r>
        </a:p>
      </dsp:txBody>
      <dsp:txXfrm>
        <a:off x="89136" y="2006447"/>
        <a:ext cx="1824264" cy="16476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C63BA-40D7-4881-885F-EEDE4F05C2A5}">
      <dsp:nvSpPr>
        <dsp:cNvPr id="0" name=""/>
        <dsp:cNvSpPr/>
      </dsp:nvSpPr>
      <dsp:spPr>
        <a:xfrm rot="5400000">
          <a:off x="1864745" y="-319334"/>
          <a:ext cx="1432230" cy="242904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Maintenance required</a:t>
          </a:r>
        </a:p>
      </dsp:txBody>
      <dsp:txXfrm rot="-5400000">
        <a:off x="1366338" y="248989"/>
        <a:ext cx="2359129" cy="1292398"/>
      </dsp:txXfrm>
    </dsp:sp>
    <dsp:sp modelId="{C348243A-F866-41EC-B6A4-6CCAD9245205}">
      <dsp:nvSpPr>
        <dsp:cNvPr id="0" name=""/>
        <dsp:cNvSpPr/>
      </dsp:nvSpPr>
      <dsp:spPr>
        <a:xfrm>
          <a:off x="0" y="44"/>
          <a:ext cx="1366338" cy="17902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Effluent filters don’t work</a:t>
          </a:r>
        </a:p>
      </dsp:txBody>
      <dsp:txXfrm>
        <a:off x="66699" y="66743"/>
        <a:ext cx="1232940" cy="1656889"/>
      </dsp:txXfrm>
    </dsp:sp>
    <dsp:sp modelId="{0ADFDE1E-4AA5-46D3-8541-2CAB2BEBD3D9}">
      <dsp:nvSpPr>
        <dsp:cNvPr id="0" name=""/>
        <dsp:cNvSpPr/>
      </dsp:nvSpPr>
      <dsp:spPr>
        <a:xfrm rot="5400000">
          <a:off x="1864745" y="1560468"/>
          <a:ext cx="1432230" cy="242904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MRSSO inspectors will not conduct an inspection without communication </a:t>
          </a:r>
          <a:r>
            <a:rPr lang="en-US" sz="1700" kern="1200"/>
            <a:t>with owner.</a:t>
          </a:r>
          <a:endParaRPr lang="en-US" sz="1700" kern="1200" dirty="0"/>
        </a:p>
      </dsp:txBody>
      <dsp:txXfrm rot="-5400000">
        <a:off x="1366338" y="2128791"/>
        <a:ext cx="2359129" cy="1292398"/>
      </dsp:txXfrm>
    </dsp:sp>
    <dsp:sp modelId="{6BC66E6A-E4AF-4B7D-8AE1-55AE4B618BFA}">
      <dsp:nvSpPr>
        <dsp:cNvPr id="0" name=""/>
        <dsp:cNvSpPr/>
      </dsp:nvSpPr>
      <dsp:spPr>
        <a:xfrm>
          <a:off x="0" y="1879847"/>
          <a:ext cx="1366338" cy="17902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Inspectors will just show up</a:t>
          </a:r>
        </a:p>
      </dsp:txBody>
      <dsp:txXfrm>
        <a:off x="66699" y="1946546"/>
        <a:ext cx="1232940" cy="16568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A9290-25BB-402D-82D3-88D53506AD25}">
      <dsp:nvSpPr>
        <dsp:cNvPr id="0" name=""/>
        <dsp:cNvSpPr/>
      </dsp:nvSpPr>
      <dsp:spPr>
        <a:xfrm>
          <a:off x="0" y="94714"/>
          <a:ext cx="4931230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Inspector needs to enter dwelling</a:t>
          </a:r>
        </a:p>
      </dsp:txBody>
      <dsp:txXfrm>
        <a:off x="30442" y="125156"/>
        <a:ext cx="4870346" cy="562726"/>
      </dsp:txXfrm>
    </dsp:sp>
    <dsp:sp modelId="{1518023E-0ADD-4E00-BA3A-D24562DF8C05}">
      <dsp:nvSpPr>
        <dsp:cNvPr id="0" name=""/>
        <dsp:cNvSpPr/>
      </dsp:nvSpPr>
      <dsp:spPr>
        <a:xfrm>
          <a:off x="0" y="718325"/>
          <a:ext cx="4931230" cy="1264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567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Building Code Act only allows enter on to property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Request for water to be run in dwelling to assist inspection</a:t>
          </a:r>
        </a:p>
      </dsp:txBody>
      <dsp:txXfrm>
        <a:off x="0" y="718325"/>
        <a:ext cx="4931230" cy="1264770"/>
      </dsp:txXfrm>
    </dsp:sp>
    <dsp:sp modelId="{6FBBD210-FA00-41E0-B6D1-2B21E08AE8BF}">
      <dsp:nvSpPr>
        <dsp:cNvPr id="0" name=""/>
        <dsp:cNvSpPr/>
      </dsp:nvSpPr>
      <dsp:spPr>
        <a:xfrm>
          <a:off x="0" y="1983095"/>
          <a:ext cx="4931230" cy="62361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Cottages will be shut down</a:t>
          </a:r>
        </a:p>
      </dsp:txBody>
      <dsp:txXfrm>
        <a:off x="30442" y="2013537"/>
        <a:ext cx="4870346" cy="562726"/>
      </dsp:txXfrm>
    </dsp:sp>
    <dsp:sp modelId="{F941F189-7091-41FC-A495-96DB1352BD39}">
      <dsp:nvSpPr>
        <dsp:cNvPr id="0" name=""/>
        <dsp:cNvSpPr/>
      </dsp:nvSpPr>
      <dsp:spPr>
        <a:xfrm>
          <a:off x="0" y="2606705"/>
          <a:ext cx="493123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567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Worse case  - system can not be used until repaired/replaced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Alternatives can be put in place</a:t>
          </a:r>
        </a:p>
      </dsp:txBody>
      <dsp:txXfrm>
        <a:off x="0" y="2606705"/>
        <a:ext cx="4931230" cy="968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56EDF-8B69-4448-BDA8-9CA265CF25DF}">
      <dsp:nvSpPr>
        <dsp:cNvPr id="0" name=""/>
        <dsp:cNvSpPr/>
      </dsp:nvSpPr>
      <dsp:spPr>
        <a:xfrm rot="10800000">
          <a:off x="2326910" y="869251"/>
          <a:ext cx="5624703" cy="283349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9493" tIns="102870" rIns="192024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Tank needs to be pumped for inspection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Inspection should occur with tank at operating level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Sludge and scum measurements can determine if pumping needed</a:t>
          </a:r>
        </a:p>
      </dsp:txBody>
      <dsp:txXfrm rot="10800000">
        <a:off x="3035284" y="869251"/>
        <a:ext cx="4916329" cy="2833497"/>
      </dsp:txXfrm>
    </dsp:sp>
    <dsp:sp modelId="{8DAD1454-6A03-4012-B250-45E9918700C4}">
      <dsp:nvSpPr>
        <dsp:cNvPr id="0" name=""/>
        <dsp:cNvSpPr/>
      </dsp:nvSpPr>
      <dsp:spPr>
        <a:xfrm>
          <a:off x="506586" y="533397"/>
          <a:ext cx="3640646" cy="35052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6CBDF-01FF-48DE-8697-ABE84412AE9D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72CD0-8406-469B-AE8F-3ED10B12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57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C293A6-B3EA-416B-8010-3728913280C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3A92DD-F9CB-4EC3-8397-C711E1C142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5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137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CA"/>
              <a:t>www.lakeheadca.com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EBA96-7499-423A-907A-2DDBDCBCAE5A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448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50866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4598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3A9B-4C88-4D3B-BCC6-52B1CFA4C6FB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CA5A-4B10-4007-8585-E389B46935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0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3A9B-4C88-4D3B-BCC6-52B1CFA4C6FB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CA5A-4B10-4007-8585-E389B46935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3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01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60047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1214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2148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1580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 pitchFamily="34" charset="0"/>
              </a:defRPr>
            </a:lvl1pPr>
            <a:lvl2pPr>
              <a:defRPr sz="1800">
                <a:latin typeface="Myriad Pro" pitchFamily="34" charset="0"/>
              </a:defRPr>
            </a:lvl2pPr>
            <a:lvl3pPr>
              <a:defRPr sz="1600">
                <a:latin typeface="Myriad Pro" pitchFamily="34" charset="0"/>
              </a:defRPr>
            </a:lvl3pPr>
            <a:lvl4pPr>
              <a:defRPr sz="1400">
                <a:latin typeface="Myriad Pro" pitchFamily="34" charset="0"/>
              </a:defRPr>
            </a:lvl4pPr>
            <a:lvl5pPr>
              <a:defRPr sz="1400">
                <a:latin typeface="Myriad Pro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 pitchFamily="34" charset="0"/>
              </a:defRPr>
            </a:lvl1pPr>
            <a:lvl2pPr>
              <a:defRPr sz="1800">
                <a:latin typeface="Myriad Pro" pitchFamily="34" charset="0"/>
              </a:defRPr>
            </a:lvl2pPr>
            <a:lvl3pPr>
              <a:defRPr sz="1600">
                <a:latin typeface="Myriad Pro" pitchFamily="34" charset="0"/>
              </a:defRPr>
            </a:lvl3pPr>
            <a:lvl4pPr>
              <a:defRPr sz="1400">
                <a:latin typeface="Myriad Pro" pitchFamily="34" charset="0"/>
              </a:defRPr>
            </a:lvl4pPr>
            <a:lvl5pPr>
              <a:defRPr sz="1400">
                <a:latin typeface="Myriad Pro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Rectangle 7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A925F-77CF-4D92-938B-C08A4000E24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sp>
        <p:nvSpPr>
          <p:cNvPr id="6" name="Rectangle 75"/>
          <p:cNvSpPr>
            <a:spLocks noGrp="1" noChangeArrowheads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www.lakeheadca.com</a:t>
            </a:r>
            <a:endParaRPr lang="en-CA" dirty="0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852936" y="227112"/>
            <a:ext cx="529106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CCFF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1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3E97556-77DB-4ECF-A1E2-4999590749C6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8105AF4-58F9-44BE-BEEA-EA50BC0EDD6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86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1" descr="image001">
            <a:extLst>
              <a:ext uri="{FF2B5EF4-FFF2-40B4-BE49-F238E27FC236}">
                <a16:creationId xmlns:a16="http://schemas.microsoft.com/office/drawing/2014/main" id="{5E38CE29-2DE4-4B9E-B31E-1AA8D6338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99" y="2072348"/>
            <a:ext cx="4706750" cy="271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710114" y="0"/>
            <a:ext cx="3438551" cy="6858000"/>
          </a:xfrm>
          <a:prstGeom prst="rect">
            <a:avLst/>
          </a:prstGeom>
          <a:solidFill>
            <a:srgbClr val="19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09590F-D6A1-4E10-93CD-AB663AAB7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2663" y="640080"/>
            <a:ext cx="2744435" cy="292608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Understanding Septic </a:t>
            </a:r>
            <a:br>
              <a:rPr lang="en-US" sz="3500">
                <a:solidFill>
                  <a:srgbClr val="FFFFFF"/>
                </a:solidFill>
              </a:rPr>
            </a:br>
            <a:r>
              <a:rPr lang="en-US" sz="3500">
                <a:solidFill>
                  <a:srgbClr val="FFFFFF"/>
                </a:solidFill>
              </a:rPr>
              <a:t>Re-Inspections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F9C14D5-64ED-4C3C-A0D2-6C2AE1AE9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679" y="0"/>
            <a:ext cx="48006" cy="6858000"/>
          </a:xfrm>
          <a:prstGeom prst="rect">
            <a:avLst/>
          </a:prstGeom>
          <a:solidFill>
            <a:srgbClr val="00A7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5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8811A1-DED3-AD50-F938-AC31266A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4C7FEB3-67FF-8B82-70F5-50D576C0F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602592-8FA8-71EB-C796-D90D25DE9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2BE7886-60F5-4DA2-9FFC-F84B721C7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0371F4F-D2E6-5017-709A-43969245A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24446A8-4D05-D6A7-A5A4-5FAE1B46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509" y="634946"/>
            <a:ext cx="480379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1 – Privies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1626E0E-9400-6AE5-EC5B-B9DA6153E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5935" y="2086188"/>
            <a:ext cx="43891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287BAED7-C83D-6F15-90FE-9CAB56F1A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24F16F4-65FE-7B58-C990-772A23F7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31" y="991227"/>
            <a:ext cx="3484683" cy="3492479"/>
          </a:xfrm>
          <a:ln>
            <a:noFill/>
          </a:ln>
        </p:spPr>
      </p:pic>
      <p:grpSp>
        <p:nvGrpSpPr>
          <p:cNvPr id="6" name="Group 5"/>
          <p:cNvGrpSpPr/>
          <p:nvPr/>
        </p:nvGrpSpPr>
        <p:grpSpPr>
          <a:xfrm>
            <a:off x="366548" y="1191288"/>
            <a:ext cx="3074797" cy="3092356"/>
            <a:chOff x="228600" y="1143000"/>
            <a:chExt cx="4267200" cy="42672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853517" y="1767917"/>
              <a:ext cx="3032683" cy="303268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228600" y="1143000"/>
              <a:ext cx="4267200" cy="4267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3895874" y="2216266"/>
            <a:ext cx="4360476" cy="3379124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Also known as: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Outhouse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Earth Pit Privy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Vault Privy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Composting toilets are a Class 1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Overflow from Composting toilet must be directed to a Class 3,4, or 5.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No permit required for installation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Construction requirements and SEPARATION distances provided in Ontario </a:t>
            </a:r>
            <a:r>
              <a:rPr lang="en-US" sz="1800" dirty="0"/>
              <a:t>Building Code and can be enforced</a:t>
            </a:r>
          </a:p>
        </p:txBody>
      </p:sp>
    </p:spTree>
    <p:extLst>
      <p:ext uri="{BB962C8B-B14F-4D97-AF65-F5344CB8AC3E}">
        <p14:creationId xmlns:p14="http://schemas.microsoft.com/office/powerpoint/2010/main" val="107064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0335B-4502-A979-7F0B-C7F343297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3B90F04-8A7C-7252-E53D-E6C573DA9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FC9D6E-EC27-8A4A-6DDB-276D9D59C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B102BC3-6EBA-5701-7FB8-B0236DB5A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9E7A012-A247-ECFF-D51B-BB85685EC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78C7EDA-98F7-F88C-1415-7B120C8D6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509" y="634946"/>
            <a:ext cx="480379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2 – Greywater Pit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4E5E11C-24E2-4221-A390-967D95EC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5935" y="2086188"/>
            <a:ext cx="43891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3964808-F202-E25B-AA6E-37CD766E8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A77A7F-087F-DBEE-F8BC-D1F1CB564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90F9859-F8F3-3345-974F-96E113F1F3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" t="13916" r="3258" b="4306"/>
          <a:stretch/>
        </p:blipFill>
        <p:spPr bwMode="auto">
          <a:xfrm>
            <a:off x="410525" y="155638"/>
            <a:ext cx="3352800" cy="2409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CBE4697-4AFD-BD5C-7B8C-E767028F8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5935" y="2172893"/>
            <a:ext cx="4209881" cy="3379124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Also known as :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French Drain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Dry Well…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 only accept waste from fixtures – i.e. sinks, showers…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Permit required prior to construction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Systems can be very large depending on conditions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33F5CE-50E9-92A9-D33B-0C4627715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84" y="2802824"/>
            <a:ext cx="3322150" cy="343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7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0E01D-8F6A-0705-6CA2-A81AF13C3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436C7DF-CE56-4FF7-90FE-7C0A9FBCD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2E0BD6-CC4D-B85F-E325-105B66641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8DC255B-6660-9AC4-20A0-2F0A40BF7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9692957-801E-18FB-6165-E507B3A97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7F1DDBD-1E09-188E-29EB-FB4626E69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509" y="634946"/>
            <a:ext cx="480379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3 - Cesspool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2C462C4-7577-1431-2585-06104BF25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5935" y="2086188"/>
            <a:ext cx="43891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F35F5D28-7AA2-C88C-C7C4-1C2FBB16B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432641-EDAF-E99E-32AF-2A97461E7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A05F2C-5FF1-50BB-941C-CCCFF287CFC3}"/>
              </a:ext>
            </a:extLst>
          </p:cNvPr>
          <p:cNvSpPr txBox="1">
            <a:spLocks/>
          </p:cNvSpPr>
          <p:nvPr/>
        </p:nvSpPr>
        <p:spPr>
          <a:xfrm>
            <a:off x="3885935" y="2743840"/>
            <a:ext cx="4267200" cy="1143000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/>
              <a:t>Only accepts waste from a Class 1 system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/>
              <a:t>Permit required prior to construction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/>
              <a:t>Not very common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188AB1-4AA9-5F3D-52F2-4C99C1E22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9" y="996427"/>
            <a:ext cx="3607405" cy="2026436"/>
          </a:xfrm>
          <a:prstGeom prst="roundRect">
            <a:avLst>
              <a:gd name="adj" fmla="val 30269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1"/>
            </a:solidFill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E8690-D37B-BDF9-57BD-09A92A1B4E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7" t="19692" r="24982" b="13142"/>
          <a:stretch>
            <a:fillRect/>
          </a:stretch>
        </p:blipFill>
        <p:spPr>
          <a:xfrm>
            <a:off x="600073" y="3137046"/>
            <a:ext cx="2630935" cy="31294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1671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F834F50-341F-42A5-8C78-91B137699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3EC967-C9F3-4E15-95C7-C2E77A1E1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A9D3D4-1F89-47F0-A597-FE1A004D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36F1772-5B88-4687-974A-52C4564F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858509" y="634946"/>
            <a:ext cx="480379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  <a:t>Class 4 – </a:t>
            </a:r>
            <a:b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  <a:t>Septic Tank &amp;</a:t>
            </a:r>
            <a:b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400">
                <a:solidFill>
                  <a:schemeClr val="tx1">
                    <a:lumMod val="75000"/>
                    <a:lumOff val="25000"/>
                  </a:schemeClr>
                </a:solidFill>
              </a:rPr>
              <a:t>Distribution Field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99" y="752530"/>
            <a:ext cx="3015223" cy="213327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2C99CD-8BCA-45F5-BA47-7A6D80CA8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85935" y="2086188"/>
            <a:ext cx="43891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7" y="3218101"/>
            <a:ext cx="2896065" cy="2476136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3858509" y="2198914"/>
            <a:ext cx="4803797" cy="3670180"/>
          </a:xfrm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Most common system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Accepts both black water and greywater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Different configurations:</a:t>
            </a:r>
          </a:p>
          <a:p>
            <a:pPr marL="800100" lvl="1" indent="-342900">
              <a:buFont typeface="Calibri" panose="020F0502020204030204" pitchFamily="34" charset="0"/>
              <a:buChar char="•"/>
            </a:pPr>
            <a:r>
              <a:rPr lang="en-US"/>
              <a:t>Trench bed</a:t>
            </a:r>
          </a:p>
          <a:p>
            <a:pPr marL="800100" lvl="1" indent="-342900">
              <a:buFont typeface="Calibri" panose="020F0502020204030204" pitchFamily="34" charset="0"/>
              <a:buChar char="•"/>
            </a:pPr>
            <a:r>
              <a:rPr lang="en-US"/>
              <a:t>Filter media 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Level IV treatment</a:t>
            </a:r>
          </a:p>
          <a:p>
            <a:pPr marL="800100" lvl="1" indent="-342900">
              <a:buFont typeface="Calibri" panose="020F0502020204030204" pitchFamily="34" charset="0"/>
              <a:buChar char="•"/>
            </a:pPr>
            <a:r>
              <a:rPr lang="en-US"/>
              <a:t>Higher level of effluent quality </a:t>
            </a:r>
          </a:p>
          <a:p>
            <a:pPr lvl="1"/>
            <a:r>
              <a:rPr lang="en-US"/>
              <a:t>        = better for the environment</a:t>
            </a:r>
          </a:p>
          <a:p>
            <a:pPr marL="800100" lvl="1" indent="-342900">
              <a:buFont typeface="Calibri" panose="020F0502020204030204" pitchFamily="34" charset="0"/>
              <a:buChar char="•"/>
            </a:pPr>
            <a:r>
              <a:rPr lang="en-US"/>
              <a:t>Overall system size can be smaller </a:t>
            </a:r>
          </a:p>
          <a:p>
            <a:pPr lvl="1"/>
            <a:r>
              <a:rPr lang="en-US"/>
              <a:t>        = less imported fill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E8667B-49C4-4E47-AB3E-78AC18E95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1780B1-1435-4EBC-947B-9609953F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0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E3B1B8-DC38-48E8-8C31-EF790659B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3FFFE-1DB2-4A0F-B495-35782F162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BB9A07-8AB8-4D82-B3BC-B500DDEC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763" y="634946"/>
            <a:ext cx="3845379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tx1">
                    <a:lumMod val="75000"/>
                    <a:lumOff val="25000"/>
                  </a:schemeClr>
                </a:solidFill>
              </a:rPr>
              <a:t>Class 5 – Holding Tank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06453" y="1908435"/>
            <a:ext cx="4088720" cy="306654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08763" y="2086188"/>
            <a:ext cx="35616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08763" y="2198914"/>
            <a:ext cx="3845379" cy="3670180"/>
          </a:xfrm>
        </p:spPr>
        <p:txBody>
          <a:bodyPr vert="horz" lIns="0" tIns="45720" rIns="0" bIns="45720" rtlCol="0">
            <a:normAutofit/>
          </a:bodyPr>
          <a:lstStyle/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No on-site treatment or disposal of sewage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Not very common in recent years – all other avenues exhausted prior to installation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Signed Agreement required with Licensed Sewage Hauler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Minimum tank size is 9000L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87DBF8-5C50-4034-8B79-FE54A01A8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720853-E885-4BE5-BFE2-24004CEF6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06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Understanding Septic Re-Inspections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15" y="1945064"/>
            <a:ext cx="3322608" cy="429195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867400" y="5400675"/>
            <a:ext cx="3247022" cy="594300"/>
            <a:chOff x="5867400" y="5400675"/>
            <a:chExt cx="3247022" cy="594300"/>
          </a:xfrm>
        </p:grpSpPr>
        <p:sp>
          <p:nvSpPr>
            <p:cNvPr id="6" name="TextBox 5"/>
            <p:cNvSpPr txBox="1"/>
            <p:nvPr/>
          </p:nvSpPr>
          <p:spPr>
            <a:xfrm>
              <a:off x="5867400" y="5410200"/>
              <a:ext cx="9733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dirty="0">
                  <a:ln>
                    <a:solidFill>
                      <a:schemeClr val="tx1"/>
                    </a:solidFill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Blue</a:t>
              </a:r>
              <a:endParaRPr lang="en-US" sz="3200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69097" y="5410200"/>
              <a:ext cx="1269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dirty="0">
                  <a:ln>
                    <a:solidFill>
                      <a:schemeClr val="tx1"/>
                    </a:solidFill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Green</a:t>
              </a:r>
              <a:endParaRPr lang="en-US" sz="32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11849" y="5400675"/>
              <a:ext cx="12025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dirty="0">
                  <a:ln>
                    <a:solidFill>
                      <a:schemeClr val="tx1"/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Algae</a:t>
              </a:r>
              <a:endParaRPr lang="en-US" sz="32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6981358-EB33-436F-A965-EE22AFBF6B81}"/>
              </a:ext>
            </a:extLst>
          </p:cNvPr>
          <p:cNvSpPr/>
          <p:nvPr/>
        </p:nvSpPr>
        <p:spPr>
          <a:xfrm>
            <a:off x="818658" y="2602955"/>
            <a:ext cx="4994857" cy="2976173"/>
          </a:xfrm>
          <a:prstGeom prst="rect">
            <a:avLst/>
          </a:prstGeom>
        </p:spPr>
        <p:txBody>
          <a:bodyPr/>
          <a:lstStyle/>
          <a:p>
            <a:pPr marL="342900" lvl="0" indent="-342900" defTabSz="914400" fontAlgn="base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Impacts of a malfunctioning or failed system include: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Environmental degradation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Public health risks</a:t>
            </a:r>
          </a:p>
          <a:p>
            <a:pPr marL="342900" lvl="0" indent="-342900" defTabSz="914400" fontAlgn="base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Depreciated property values.</a:t>
            </a:r>
          </a:p>
        </p:txBody>
      </p:sp>
    </p:spTree>
    <p:extLst>
      <p:ext uri="{BB962C8B-B14F-4D97-AF65-F5344CB8AC3E}">
        <p14:creationId xmlns:p14="http://schemas.microsoft.com/office/powerpoint/2010/main" val="11649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7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952" name="Rectangle 72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9953" name="Straight Connector 74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954" name="Rectangle 76">
            <a:extLst>
              <a:ext uri="{FF2B5EF4-FFF2-40B4-BE49-F238E27FC236}">
                <a16:creationId xmlns:a16="http://schemas.microsoft.com/office/drawing/2014/main" id="{D40791F6-715D-481A-9C4A-3645AECF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37" name="Title 4"/>
          <p:cNvSpPr>
            <a:spLocks noGrp="1"/>
          </p:cNvSpPr>
          <p:nvPr>
            <p:ph type="title"/>
          </p:nvPr>
        </p:nvSpPr>
        <p:spPr>
          <a:xfrm>
            <a:off x="3731078" y="634946"/>
            <a:ext cx="4931229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Understanding </a:t>
            </a:r>
            <a:br>
              <a:rPr lang="en-US" sz="4400"/>
            </a:br>
            <a:r>
              <a:rPr lang="en-US" sz="4400"/>
              <a:t>Septic Re-Inspections</a:t>
            </a:r>
          </a:p>
        </p:txBody>
      </p:sp>
      <p:pic>
        <p:nvPicPr>
          <p:cNvPr id="13" name="Picture 12" descr="A close up of a bowl&#10;&#10;Description automatically generated">
            <a:extLst>
              <a:ext uri="{FF2B5EF4-FFF2-40B4-BE49-F238E27FC236}">
                <a16:creationId xmlns:a16="http://schemas.microsoft.com/office/drawing/2014/main" id="{AEE91037-F1BD-4F3E-8174-18F83C378A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7" r="18082" b="2"/>
          <a:stretch/>
        </p:blipFill>
        <p:spPr>
          <a:xfrm>
            <a:off x="475499" y="640081"/>
            <a:ext cx="3000986" cy="5314406"/>
          </a:xfrm>
          <a:prstGeom prst="rect">
            <a:avLst/>
          </a:prstGeom>
          <a:noFill/>
        </p:spPr>
      </p:pic>
      <p:cxnSp>
        <p:nvCxnSpPr>
          <p:cNvPr id="39955" name="Straight Connector 78">
            <a:extLst>
              <a:ext uri="{FF2B5EF4-FFF2-40B4-BE49-F238E27FC236}">
                <a16:creationId xmlns:a16="http://schemas.microsoft.com/office/drawing/2014/main" id="{740F83A4-FAC4-4867-95A5-BBFD280C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1077" y="2086188"/>
            <a:ext cx="456732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38" name="Content Placeholder 5"/>
          <p:cNvSpPr>
            <a:spLocks noGrp="1"/>
          </p:cNvSpPr>
          <p:nvPr>
            <p:ph sz="half" idx="1"/>
          </p:nvPr>
        </p:nvSpPr>
        <p:spPr>
          <a:xfrm>
            <a:off x="3731076" y="2198914"/>
            <a:ext cx="4931230" cy="36701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0" indent="0">
              <a:buFont typeface="Calibri" panose="020F0502020204030204" pitchFamily="34" charset="0"/>
              <a:buNone/>
            </a:pPr>
            <a:r>
              <a:rPr lang="en-US" sz="2800" dirty="0"/>
              <a:t>Programs generally based around Section 8.9 of the Ontario Building Code:</a:t>
            </a:r>
          </a:p>
          <a:p>
            <a:pPr lvl="1">
              <a:buFont typeface="Calibri" panose="020F0502020204030204" pitchFamily="34" charset="0"/>
              <a:buChar char="•"/>
            </a:pPr>
            <a:r>
              <a:rPr lang="en-US" sz="2400" dirty="0"/>
              <a:t>How systems are to function</a:t>
            </a:r>
          </a:p>
          <a:p>
            <a:pPr lvl="1">
              <a:buFont typeface="Calibri" panose="020F0502020204030204" pitchFamily="34" charset="0"/>
              <a:buChar char="•"/>
            </a:pPr>
            <a:r>
              <a:rPr lang="en-US" sz="2400" dirty="0"/>
              <a:t>Operated and Maintained in accordance to the Act or predecessor legislation</a:t>
            </a:r>
          </a:p>
          <a:p>
            <a:pPr lvl="1">
              <a:buFont typeface="Calibri" panose="020F0502020204030204" pitchFamily="34" charset="0"/>
              <a:buChar char="•"/>
            </a:pPr>
            <a:r>
              <a:rPr lang="en-US" sz="2400" dirty="0"/>
              <a:t>When systems need to be pumped / sampled / inspected</a:t>
            </a:r>
          </a:p>
          <a:p>
            <a:endParaRPr lang="en-US" dirty="0"/>
          </a:p>
        </p:txBody>
      </p:sp>
      <p:sp>
        <p:nvSpPr>
          <p:cNvPr id="39956" name="Rectangle 80">
            <a:extLst>
              <a:ext uri="{FF2B5EF4-FFF2-40B4-BE49-F238E27FC236}">
                <a16:creationId xmlns:a16="http://schemas.microsoft.com/office/drawing/2014/main" id="{CADA4CA0-9A57-4FBE-A9E5-24DFC23C3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957" name="Rectangle 82">
            <a:extLst>
              <a:ext uri="{FF2B5EF4-FFF2-40B4-BE49-F238E27FC236}">
                <a16:creationId xmlns:a16="http://schemas.microsoft.com/office/drawing/2014/main" id="{811CBAFA-D7E0-40A7-BB94-2C05304B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6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Misunderstandings/Myths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9498898-902F-4050-A655-ACB9A8AB5F1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7516418"/>
              </p:ext>
            </p:extLst>
          </p:nvPr>
        </p:nvGraphicFramePr>
        <p:xfrm>
          <a:off x="0" y="2209800"/>
          <a:ext cx="5562600" cy="3743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62" b="22139"/>
          <a:stretch/>
        </p:blipFill>
        <p:spPr>
          <a:xfrm>
            <a:off x="6662402" y="1905000"/>
            <a:ext cx="2481597" cy="3203915"/>
          </a:xfrm>
          <a:prstGeom prst="rect">
            <a:avLst/>
          </a:prstGeom>
        </p:spPr>
      </p:pic>
      <p:pic>
        <p:nvPicPr>
          <p:cNvPr id="8" name="Picture 7" descr="A picture containing indoor, floor, doughnut, chocolate&#10;&#10;Description automatically generated">
            <a:extLst>
              <a:ext uri="{FF2B5EF4-FFF2-40B4-BE49-F238E27FC236}">
                <a16:creationId xmlns:a16="http://schemas.microsoft.com/office/drawing/2014/main" id="{7EB0CFF3-7C6C-4214-9BD2-0079ED6607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402" y="4996803"/>
            <a:ext cx="2481597" cy="186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8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852" y="76200"/>
            <a:ext cx="3795384" cy="1450757"/>
          </a:xfrm>
        </p:spPr>
        <p:txBody>
          <a:bodyPr>
            <a:normAutofit/>
          </a:bodyPr>
          <a:lstStyle/>
          <a:p>
            <a:r>
              <a:rPr lang="en-US" sz="2600" dirty="0"/>
              <a:t>Misunderstandings/Myths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DE1BFC1-E47C-4448-96A0-B1474FD9FD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506690"/>
              </p:ext>
            </p:extLst>
          </p:nvPr>
        </p:nvGraphicFramePr>
        <p:xfrm>
          <a:off x="615091" y="2198914"/>
          <a:ext cx="3795384" cy="367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E1A92D7-BA3E-4772-8B85-DCD8B6F81C7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055" r="1" b="24473"/>
          <a:stretch/>
        </p:blipFill>
        <p:spPr>
          <a:xfrm>
            <a:off x="4733526" y="-2"/>
            <a:ext cx="2188092" cy="34077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E0D4D1-B9D9-42FC-8449-532E5D2DDEB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02" r="23912" b="-5"/>
          <a:stretch/>
        </p:blipFill>
        <p:spPr>
          <a:xfrm>
            <a:off x="6990198" y="-2655"/>
            <a:ext cx="2188092" cy="3407774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340389C-D9D3-4CEA-8857-8FBFD860623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69" r="-2" b="20724"/>
          <a:stretch/>
        </p:blipFill>
        <p:spPr>
          <a:xfrm>
            <a:off x="4733526" y="3494316"/>
            <a:ext cx="4444764" cy="283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9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0791F6-715D-481A-9C4A-3645AECF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1078" y="634946"/>
            <a:ext cx="4931229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Misunderstandings/Myths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90691-6B86-4786-BCA8-31228E0647E7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21" r="14728" b="1"/>
          <a:stretch/>
        </p:blipFill>
        <p:spPr>
          <a:xfrm>
            <a:off x="123570" y="1360324"/>
            <a:ext cx="3458266" cy="4325501"/>
          </a:xfrm>
          <a:prstGeom prst="rect">
            <a:avLst/>
          </a:prstGeom>
          <a:noFill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0F83A4-FAC4-4867-95A5-BBFD280C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1077" y="2086188"/>
            <a:ext cx="456732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AA8D0CA-C0EF-4881-BECB-3A9350E7173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764731"/>
              </p:ext>
            </p:extLst>
          </p:nvPr>
        </p:nvGraphicFramePr>
        <p:xfrm>
          <a:off x="3731076" y="2198914"/>
          <a:ext cx="4931230" cy="367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CADA4CA0-9A57-4FBE-A9E5-24DFC23C3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1CBAFA-D7E0-40A7-BB94-2C05304B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99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Misunderstandings/Myths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C5E3685-2666-4B26-8F54-CFC87D9692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233934"/>
              </p:ext>
            </p:extLst>
          </p:nvPr>
        </p:nvGraphicFramePr>
        <p:xfrm>
          <a:off x="228600" y="1828800"/>
          <a:ext cx="8458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7228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0791F6-715D-481A-9C4A-3645AECF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1078" y="634946"/>
            <a:ext cx="4931229" cy="1450757"/>
          </a:xfrm>
        </p:spPr>
        <p:txBody>
          <a:bodyPr>
            <a:normAutofit/>
          </a:bodyPr>
          <a:lstStyle/>
          <a:p>
            <a:r>
              <a:rPr lang="en-US" sz="3400" dirty="0"/>
              <a:t>Misunderstandings/Myths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2B1634-44ED-4717-9277-33EEA57895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" b="24571"/>
          <a:stretch/>
        </p:blipFill>
        <p:spPr>
          <a:xfrm rot="16200000">
            <a:off x="-681211" y="1796791"/>
            <a:ext cx="5314406" cy="300098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40F83A4-FAC4-4867-95A5-BBFD280C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1077" y="2086188"/>
            <a:ext cx="456732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731076" y="2198913"/>
            <a:ext cx="4931230" cy="41349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Replacement will cost $10,000’s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May cost $10,000’s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OBC provides 5 Classes of systems – less expensive alternatives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Outhouse/composting/incinerating toilet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Greywater pit – some can be dug by hand – if you enjoy digging</a:t>
            </a:r>
          </a:p>
          <a:p>
            <a:pPr marL="0" indent="0">
              <a:buNone/>
            </a:pPr>
            <a:r>
              <a:rPr lang="en-US" dirty="0"/>
              <a:t>Seasonal property use – less often tank pumping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Septic tank treatment less efficient with periodic use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Over winter – bacteria dormant or die 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Solids accumulate during system startup - spring</a:t>
            </a:r>
          </a:p>
          <a:p>
            <a:endParaRPr lang="en-US" sz="17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DA4CA0-9A57-4FBE-A9E5-24DFC23C3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1CBAFA-D7E0-40A7-BB94-2C05304B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5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All Systems Will Fail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FA8F3-C07B-4F4B-80AF-E1A7A4A6C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1385" y="3763907"/>
            <a:ext cx="3536106" cy="2652079"/>
          </a:xfrm>
        </p:spPr>
      </p:pic>
      <p:pic>
        <p:nvPicPr>
          <p:cNvPr id="11" name="Picture 10" descr="A close up of a stone wall&#10;&#10;Description automatically generated">
            <a:extLst>
              <a:ext uri="{FF2B5EF4-FFF2-40B4-BE49-F238E27FC236}">
                <a16:creationId xmlns:a16="http://schemas.microsoft.com/office/drawing/2014/main" id="{2EE9ED11-ED88-42E4-8370-CF1673DD4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0"/>
            <a:ext cx="4207718" cy="3155789"/>
          </a:xfrm>
          <a:prstGeom prst="rect">
            <a:avLst/>
          </a:prstGeom>
        </p:spPr>
      </p:pic>
      <p:pic>
        <p:nvPicPr>
          <p:cNvPr id="12" name="Picture 11" descr="N:\MRSSO\Pictures\To Be Labeled\No Inspection Number\PICT0010.JPG">
            <a:extLst>
              <a:ext uri="{FF2B5EF4-FFF2-40B4-BE49-F238E27FC236}">
                <a16:creationId xmlns:a16="http://schemas.microsoft.com/office/drawing/2014/main" id="{07978C17-A9D6-43BD-8E1D-099E3B9AC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490" t="5164" r="25980" b="7954"/>
          <a:stretch/>
        </p:blipFill>
        <p:spPr bwMode="auto">
          <a:xfrm>
            <a:off x="6766559" y="3318952"/>
            <a:ext cx="2362200" cy="353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:\MRSSO\Pictures\Unknown\02-10-16 02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6" t="12793" r="13759"/>
          <a:stretch/>
        </p:blipFill>
        <p:spPr bwMode="auto">
          <a:xfrm>
            <a:off x="4264416" y="3318952"/>
            <a:ext cx="2303205" cy="353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F4215B-45B1-4E05-A425-599338E918AB}"/>
              </a:ext>
            </a:extLst>
          </p:cNvPr>
          <p:cNvCxnSpPr/>
          <p:nvPr/>
        </p:nvCxnSpPr>
        <p:spPr>
          <a:xfrm>
            <a:off x="342900" y="2819400"/>
            <a:ext cx="24765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57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EAC286-BE1C-4614-B2C5-1A1A6CE8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F00CC2-48AE-B420-05A4-6647052E0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432" y="1753926"/>
            <a:ext cx="4562856" cy="25037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C0F414-6BCF-9552-80A9-230D1FD5E0BA}"/>
              </a:ext>
            </a:extLst>
          </p:cNvPr>
          <p:cNvSpPr txBox="1"/>
          <p:nvPr/>
        </p:nvSpPr>
        <p:spPr>
          <a:xfrm>
            <a:off x="2270760" y="433581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Eric Kohlsmith, Part 8 CBO</a:t>
            </a:r>
          </a:p>
          <a:p>
            <a:pPr algn="ctr"/>
            <a:r>
              <a:rPr lang="en-US" sz="3200" dirty="0"/>
              <a:t>613 253-0006 x. 256</a:t>
            </a:r>
          </a:p>
          <a:p>
            <a:pPr algn="ctr"/>
            <a:r>
              <a:rPr lang="en-US" sz="3200" dirty="0"/>
              <a:t>mrsso@mvc.on.ca</a:t>
            </a:r>
          </a:p>
        </p:txBody>
      </p:sp>
    </p:spTree>
    <p:extLst>
      <p:ext uri="{BB962C8B-B14F-4D97-AF65-F5344CB8AC3E}">
        <p14:creationId xmlns:p14="http://schemas.microsoft.com/office/powerpoint/2010/main" val="418577321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9493046-92cb-4c05-a166-0ff0cdbf1797">
      <UserInfo>
        <DisplayName/>
        <AccountId xsi:nil="true"/>
        <AccountType/>
      </UserInfo>
    </SharedWithUsers>
    <TaxCatchAll xmlns="89493046-92cb-4c05-a166-0ff0cdbf1797" xsi:nil="true"/>
    <lcf76f155ced4ddcb4097134ff3c332f xmlns="2a28b7e2-963b-4143-852f-8ad99549e94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08B06167A1424DAC477093198A46BD" ma:contentTypeVersion="19" ma:contentTypeDescription="Create a new document." ma:contentTypeScope="" ma:versionID="98617bcfd799d4c1453611db3924cb9b">
  <xsd:schema xmlns:xsd="http://www.w3.org/2001/XMLSchema" xmlns:xs="http://www.w3.org/2001/XMLSchema" xmlns:p="http://schemas.microsoft.com/office/2006/metadata/properties" xmlns:ns2="2a28b7e2-963b-4143-852f-8ad99549e94b" xmlns:ns3="89493046-92cb-4c05-a166-0ff0cdbf1797" targetNamespace="http://schemas.microsoft.com/office/2006/metadata/properties" ma:root="true" ma:fieldsID="7aad2e0d97e3d472021afab2e7a98175" ns2:_="" ns3:_="">
    <xsd:import namespace="2a28b7e2-963b-4143-852f-8ad99549e94b"/>
    <xsd:import namespace="89493046-92cb-4c05-a166-0ff0cdbf17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28b7e2-963b-4143-852f-8ad99549e9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13ccb43a-00d0-47bc-8749-a7061b0d4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493046-92cb-4c05-a166-0ff0cdbf1797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ded24ab-c103-4a72-ac93-84bc79cdc9c4}" ma:internalName="TaxCatchAll" ma:showField="CatchAllData" ma:web="89493046-92cb-4c05-a166-0ff0cdbf17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A69519-8A36-43F3-B25A-79989AB83C49}">
  <ds:schemaRefs>
    <ds:schemaRef ds:uri="http://schemas.microsoft.com/office/2006/metadata/properties"/>
    <ds:schemaRef ds:uri="http://schemas.microsoft.com/office/infopath/2007/PartnerControls"/>
    <ds:schemaRef ds:uri="89493046-92cb-4c05-a166-0ff0cdbf1797"/>
    <ds:schemaRef ds:uri="2a28b7e2-963b-4143-852f-8ad99549e94b"/>
  </ds:schemaRefs>
</ds:datastoreItem>
</file>

<file path=customXml/itemProps2.xml><?xml version="1.0" encoding="utf-8"?>
<ds:datastoreItem xmlns:ds="http://schemas.openxmlformats.org/officeDocument/2006/customXml" ds:itemID="{0EED2E3A-3BCF-45A7-ABBF-4281CA4652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28b7e2-963b-4143-852f-8ad99549e94b"/>
    <ds:schemaRef ds:uri="89493046-92cb-4c05-a166-0ff0cdbf17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A8EAFD-747F-47D8-BFD3-D86F92FA1D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508</Words>
  <Application>Microsoft Office PowerPoint</Application>
  <PresentationFormat>On-screen Show (4:3)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Myriad Pro</vt:lpstr>
      <vt:lpstr>Retrospect</vt:lpstr>
      <vt:lpstr>Understanding Septic  Re-Inspections</vt:lpstr>
      <vt:lpstr>Class 1 – Privies</vt:lpstr>
      <vt:lpstr>Class 2 – Greywater Pit</vt:lpstr>
      <vt:lpstr>Class 3 - Cesspool</vt:lpstr>
      <vt:lpstr>Class 4 –  Septic Tank &amp; Distribution Field</vt:lpstr>
      <vt:lpstr>Class 5 – Holding Tank</vt:lpstr>
      <vt:lpstr>Understanding Septic Re-Inspections</vt:lpstr>
      <vt:lpstr>Understanding  Septic Re-Inspections</vt:lpstr>
      <vt:lpstr>Misunderstandings/Myths</vt:lpstr>
      <vt:lpstr>Misunderstandings/Myths</vt:lpstr>
      <vt:lpstr>Misunderstandings/Myths</vt:lpstr>
      <vt:lpstr>Misunderstandings/Myths</vt:lpstr>
      <vt:lpstr>Misunderstandings/Myths</vt:lpstr>
      <vt:lpstr>All Systems Will Fail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Septic  Re-Inspections</dc:title>
  <dc:creator>Eric Kohlsmith</dc:creator>
  <cp:lastModifiedBy>Eric Kohlsmith</cp:lastModifiedBy>
  <cp:revision>1</cp:revision>
  <dcterms:created xsi:type="dcterms:W3CDTF">2019-06-08T08:27:54Z</dcterms:created>
  <dcterms:modified xsi:type="dcterms:W3CDTF">2026-07-07T18:43:30Z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5244200</vt:r8>
  </property>
  <property fmtid="{D5CDD505-2E9C-101B-9397-08002B2CF9AE}" pid="3" name="ContentTypeId">
    <vt:lpwstr>0x010100CC08B06167A1424DAC477093198A46BD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